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5.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6.jpeg" ContentType="image/jpeg"/>
  <Override PartName="/ppt/notesSlides/notesSlide14.xml" ContentType="application/vnd.openxmlformats-officedocument.presentationml.notesSlide+xml"/>
  <Override PartName="/ppt/media/image7.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8.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9.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def" i="de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6" name="Shape 36"/>
          <p:cNvSpPr/>
          <p:nvPr>
            <p:ph type="sldImg"/>
          </p:nvPr>
        </p:nvSpPr>
        <p:spPr>
          <a:xfrm>
            <a:off x="1143000" y="685800"/>
            <a:ext cx="4572000" cy="3429000"/>
          </a:xfrm>
          <a:prstGeom prst="rect">
            <a:avLst/>
          </a:prstGeom>
        </p:spPr>
        <p:txBody>
          <a:bodyPr/>
          <a:lstStyle/>
          <a:p>
            <a:pPr/>
          </a:p>
        </p:txBody>
      </p:sp>
      <p:sp>
        <p:nvSpPr>
          <p:cNvPr id="37" name="Shape 3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 name="Shape 50"/>
          <p:cNvSpPr/>
          <p:nvPr>
            <p:ph type="sldImg"/>
          </p:nvPr>
        </p:nvSpPr>
        <p:spPr>
          <a:prstGeom prst="rect">
            <a:avLst/>
          </a:prstGeom>
        </p:spPr>
        <p:txBody>
          <a:bodyPr/>
          <a:lstStyle/>
          <a:p>
            <a:pPr/>
          </a:p>
        </p:txBody>
      </p:sp>
      <p:sp>
        <p:nvSpPr>
          <p:cNvPr id="51" name="Shape 51"/>
          <p:cNvSpPr/>
          <p:nvPr>
            <p:ph type="body" sz="quarter" idx="1"/>
          </p:nvPr>
        </p:nvSpPr>
        <p:spPr>
          <a:prstGeom prst="rect">
            <a:avLst/>
          </a:prstGeom>
        </p:spPr>
        <p:txBody>
          <a:bodyPr/>
          <a:lstStyle/>
          <a:p>
            <a:pPr algn="r" rtl="1">
              <a:defRPr/>
            </a:pPr>
            <a:r>
              <a:t>علمنا القسم الأول عن جهاز الذاكرة هذا.</a:t>
            </a:r>
          </a:p>
          <a:p>
            <a:pPr algn="r" rtl="1">
              <a:defRPr/>
            </a:pPr>
            <a:r>
              <a:t>هل يمكنك إخبار الشخص المجاور لك بما تعنيه هذه الأرقام؟</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Shape 118"/>
          <p:cNvSpPr/>
          <p:nvPr>
            <p:ph type="sldImg"/>
          </p:nvPr>
        </p:nvSpPr>
        <p:spPr>
          <a:prstGeom prst="rect">
            <a:avLst/>
          </a:prstGeom>
        </p:spPr>
        <p:txBody>
          <a:bodyPr/>
          <a:lstStyle/>
          <a:p>
            <a:pPr/>
          </a:p>
        </p:txBody>
      </p:sp>
      <p:sp>
        <p:nvSpPr>
          <p:cNvPr id="119" name="Shape 119"/>
          <p:cNvSpPr/>
          <p:nvPr>
            <p:ph type="body" sz="quarter" idx="1"/>
          </p:nvPr>
        </p:nvSpPr>
        <p:spPr>
          <a:prstGeom prst="rect">
            <a:avLst/>
          </a:prstGeom>
        </p:spPr>
        <p:txBody>
          <a:bodyPr/>
          <a:lstStyle/>
          <a:p>
            <a:pPr algn="r" rtl="1">
              <a:defRPr/>
            </a:pPr>
            <a:r>
              <a:t>لكن الله أخرج إسرائيل بأعجوبة من مصر.</a:t>
            </a:r>
          </a:p>
          <a:p>
            <a:pPr algn="r" rtl="1">
              <a:defRPr/>
            </a:pPr>
            <a:r>
              <a:t>كما مسح داود ليكون ملكه على الأمة.</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a:p>
        </p:txBody>
      </p:sp>
      <p:sp>
        <p:nvSpPr>
          <p:cNvPr id="126" name="Shape 126"/>
          <p:cNvSpPr/>
          <p:nvPr>
            <p:ph type="body" sz="quarter" idx="1"/>
          </p:nvPr>
        </p:nvSpPr>
        <p:spPr>
          <a:prstGeom prst="rect">
            <a:avLst/>
          </a:prstGeom>
        </p:spPr>
        <p:txBody>
          <a:bodyPr/>
          <a:lstStyle>
            <a:lvl1pPr algn="r" rtl="1">
              <a:defRPr/>
            </a:lvl1pPr>
          </a:lstStyle>
          <a:p>
            <a:pPr/>
            <a:r>
              <a:t>أنهى داود، ملك العهد، رعاية الخراف إلى راعي إسرائيل.</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Shape 133"/>
          <p:cNvSpPr/>
          <p:nvPr>
            <p:ph type="sldImg"/>
          </p:nvPr>
        </p:nvSpPr>
        <p:spPr>
          <a:prstGeom prst="rect">
            <a:avLst/>
          </a:prstGeom>
        </p:spPr>
        <p:txBody>
          <a:bodyPr/>
          <a:lstStyle/>
          <a:p>
            <a:pPr/>
          </a:p>
        </p:txBody>
      </p:sp>
      <p:sp>
        <p:nvSpPr>
          <p:cNvPr id="134" name="Shape 134"/>
          <p:cNvSpPr/>
          <p:nvPr>
            <p:ph type="body" sz="quarter" idx="1"/>
          </p:nvPr>
        </p:nvSpPr>
        <p:spPr>
          <a:prstGeom prst="rect">
            <a:avLst/>
          </a:prstGeom>
        </p:spPr>
        <p:txBody>
          <a:bodyPr/>
          <a:lstStyle>
            <a:lvl1pPr algn="r" rtl="1">
              <a:defRPr/>
            </a:lvl1pPr>
          </a:lstStyle>
          <a:p>
            <a:pPr/>
            <a:r>
              <a:t>لكن الناس كانوا بحاجة إلى معرفة كيفية عبادة الله أيضاً.</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lgn="r" rtl="1">
              <a:defRPr/>
            </a:pPr>
            <a:r>
              <a:t>لقد بدأ الله بالفعل عبادة العهد في خيمة البرية.</a:t>
            </a:r>
          </a:p>
          <a:p>
            <a:pPr algn="r" rtl="1">
              <a:defRPr/>
            </a:pPr>
            <a:r>
              <a:t>قاد رئيس الكهنة هارون عبادة الإله الحقيقي هذه.</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lvl1pPr algn="r" rtl="1">
              <a:defRPr/>
            </a:lvl1pPr>
          </a:lstStyle>
          <a:p>
            <a:pPr/>
            <a:r>
              <a:t>بدأت الأمة تحت حكم مَلك مُتحدة، على الرغم من أنها لا تزال داخل 12سبط.</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a:p>
        </p:txBody>
      </p:sp>
      <p:sp>
        <p:nvSpPr>
          <p:cNvPr id="154" name="Shape 154"/>
          <p:cNvSpPr/>
          <p:nvPr>
            <p:ph type="body" sz="quarter" idx="1"/>
          </p:nvPr>
        </p:nvSpPr>
        <p:spPr>
          <a:prstGeom prst="rect">
            <a:avLst/>
          </a:prstGeom>
        </p:spPr>
        <p:txBody>
          <a:bodyPr/>
          <a:lstStyle/>
          <a:p>
            <a:pPr algn="r" rtl="1">
              <a:defRPr/>
            </a:pPr>
            <a:r>
              <a:t>السبب: ركز سليمان على ثروته وعواطفه، مما أدى إلى عبادة الأصنام.</a:t>
            </a:r>
          </a:p>
          <a:p>
            <a:pPr algn="r" rtl="1">
              <a:defRPr/>
            </a:pPr>
            <a:r>
              <a:t>التأثير: ظهرت عاصمتان منفصلتان في دولة مقسمة بسبب الحرب الأهلية.</a:t>
            </a:r>
          </a:p>
          <a:p>
            <a:pPr algn="r" rtl="1">
              <a:defRPr/>
            </a:pPr>
            <a:r>
              <a:t>تبعهم حوالي 40 ملكاً في المملكتين معظمهم أشرار.</a:t>
            </a:r>
          </a:p>
          <a:p>
            <a:pPr algn="r" rtl="1">
              <a:defRPr/>
            </a:pPr>
            <a:r>
              <a:t>رفع الله الدعوة مرة أخرى لتغيير رأيهم بشأنه والطاعة.</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lgn="r"/>
            <a:r>
              <a:t>.ترتبط كلمة "نبي" بكلمة "الفم" باللغة العبرية</a:t>
            </a:r>
          </a:p>
          <a:p>
            <a:pPr algn="r"/>
            <a:r>
              <a:t>.تحدث هؤلاء الرجال بكلمات الله من أفواههم</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lvl1pPr algn="just" rtl="1">
              <a:defRPr/>
            </a:lvl1pPr>
          </a:lstStyle>
          <a:p>
            <a:pPr/>
            <a:r>
              <a:t>الأمر معقد، ولكن في الأساس، سمع 39 حاكما من 18 نبيا - ولكن مع ذلك، رفض كل من إسرائيل ويهوذا لأن معظم الحكام لم يستمعوا إلى رسائل النبي من الله.</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p>
            <a:pPr algn="r" rtl="1">
              <a:defRPr/>
            </a:pPr>
            <a:r>
              <a:t>لذلك دمر الله كلتا المملكتين.</a:t>
            </a:r>
          </a:p>
          <a:p>
            <a:pPr algn="r"/>
            <a:r>
              <a:t>لاويين ١٨: ٢٧</a:t>
            </a:r>
          </a:p>
          <a:p>
            <a:pPr algn="r"/>
            <a:r>
              <a:t>“لِأَنَّ جَمِيعَ هَذِهِ ٱلرَّجَسَاتِ قَدْ عَمِلَهَا أَهْلُ ٱلْأَرْضِ ٱلَّذِينَ قَبْلَكُمْ فَتَنَجَّسَتِ ٱلْأَرْضُ. ٢٨ فَلَا تَقْذِفُكُمُ ٱلْأَرْضُ بِتَنْجِيسِكُمْ إِيَّاهَا كَمَا قَذَفَتِ ٱلشُّعُوبَ ٱلَّتِي قَبْلَكُمْ“.</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algn="r" rtl="1">
              <a:defRPr/>
            </a:pPr>
            <a:r>
              <a:t>لا يمكن المبالغة في تقدير النتائج.</a:t>
            </a:r>
          </a:p>
          <a:p>
            <a:pPr algn="r"/>
            <a:r>
              <a:t>تخيل إهمال الله ورؤية بلدك بأكمله مدمراً نتيجة لذلك!</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 name="Shape 56"/>
          <p:cNvSpPr/>
          <p:nvPr>
            <p:ph type="sldImg"/>
          </p:nvPr>
        </p:nvSpPr>
        <p:spPr>
          <a:prstGeom prst="rect">
            <a:avLst/>
          </a:prstGeom>
        </p:spPr>
        <p:txBody>
          <a:bodyPr/>
          <a:lstStyle/>
          <a:p>
            <a:pPr/>
          </a:p>
        </p:txBody>
      </p:sp>
      <p:sp>
        <p:nvSpPr>
          <p:cNvPr id="57" name="Shape 57"/>
          <p:cNvSpPr/>
          <p:nvPr>
            <p:ph type="body" sz="quarter" idx="1"/>
          </p:nvPr>
        </p:nvSpPr>
        <p:spPr>
          <a:prstGeom prst="rect">
            <a:avLst/>
          </a:prstGeom>
        </p:spPr>
        <p:txBody>
          <a:bodyPr/>
          <a:lstStyle>
            <a:lvl1pPr algn="r" rtl="1">
              <a:defRPr/>
            </a:lvl1pPr>
          </a:lstStyle>
          <a:p>
            <a:pPr/>
            <a:r>
              <a:t>يحتوي العهد القديم على 5 أقسام بطولين - إما 5 أو 12 كتاباً.</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lgn="r" rtl="1">
              <a:defRPr/>
            </a:pPr>
            <a:r>
              <a:t>لكن هذا القسم يوضح كيف وعد الله بعهد جديد ليحل محل العهد القديم.</a:t>
            </a:r>
          </a:p>
          <a:p>
            <a:pPr algn="r" rtl="1">
              <a:defRPr/>
            </a:pPr>
            <a:r>
              <a:t>يتضمن هذا العهد الجديد وعوداً بإعادة إسرائيل إلى وطنها القديم.</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lvl1pPr algn="r" rtl="1">
              <a:defRPr/>
            </a:lvl1pPr>
          </a:lstStyle>
          <a:p>
            <a:pPr/>
            <a:r>
              <a:t>الإستعادة هي دائماً هدف الشخص الذي يحب ولكن عليه الإنضباط.</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algn="r" rtl="1">
              <a:defRPr/>
            </a:pPr>
            <a:r>
              <a:t>لقد رأينا أن الله يحب تقديم الوعود والوفاء بها!</a:t>
            </a:r>
          </a:p>
          <a:p>
            <a:pPr algn="r" rtl="1">
              <a:defRPr/>
            </a:pPr>
          </a:p>
          <a:p>
            <a:pPr algn="r" rtl="1">
              <a:defRPr/>
            </a:pPr>
            <a:r>
              <a:t>وعد إبراهيم بالأرض والنسل وبركة عالمية.</a:t>
            </a:r>
          </a:p>
          <a:p>
            <a:pPr algn="r" rtl="1">
              <a:defRPr/>
            </a:pPr>
            <a:r>
              <a:t>أعطى موسى 10 وصايا وتحذيرات من العصيان.</a:t>
            </a:r>
          </a:p>
          <a:p>
            <a:pPr algn="r" rtl="1">
              <a:defRPr/>
            </a:pPr>
            <a:r>
              <a:t>وعد داود بأن يجلب منه سلالة أبدية.</a:t>
            </a:r>
          </a:p>
          <a:p>
            <a:pPr algn="r" rtl="1">
              <a:defRPr/>
            </a:pPr>
            <a:r>
              <a:t>الآن، في العهد الجديد، وعد بإسترداد الأمم كأمة واحدة.</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lgn="r" rtl="1">
              <a:defRPr/>
            </a:pPr>
            <a:r>
              <a:t>يلخص إرميا 31:31-34 العهد الجديد جيداً.</a:t>
            </a:r>
          </a:p>
          <a:p>
            <a:pPr algn="r" rtl="1">
              <a:defRPr/>
            </a:pPr>
            <a:r>
              <a:t>يعد الله بالسكن مع إسرائيل كشعبه.</a:t>
            </a:r>
          </a:p>
          <a:p>
            <a:pPr algn="r" rtl="1">
              <a:defRPr/>
            </a:pPr>
            <a:r>
              <a:t>يعد حزقيال ويوئيل بروحه بينهم أيضاً.</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lvl1pPr algn="r"/>
          </a:lstStyle>
          <a:p>
            <a:pPr/>
            <a:r>
              <a:t>ملوك 13:23 يلخصه جيداً: ” فَحَنَّ ٱلرَّبُّ عَلَيْهِمْ وَرَحِمَهُمْ وَٱلْتَفَتَ إِلَيْهِمْ لِأَجْلِ عَهْدِهِ مَعَ إِبْرَاهِيمَ وَإِسْحَاقَ وَيَعْقُوبَ، وَلَمْ يَشَأْ أَنْ يَسْتَأْصِلَهُمْ، وَلَمْ يَطْرَحْهُمْ عَنْ وَجْهِهِ حَتَّى ٱلْآنَ.“</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lvl1pPr algn="r" rtl="1">
              <a:defRPr/>
            </a:lvl1pPr>
          </a:lstStyle>
          <a:p>
            <a:pPr/>
            <a:r>
              <a:t>تظهر الكتب السردية العهد القديم ترتيب زمني من صموئيل إلى الملوك قبل السبي. ثم كتبت سجلات بعد 100 عام، توضح كيف أعاد الله إسرائيل إلى أرضها. التفاصيل التاريخية لكيفية حدوث العودة هي في عزرا إلى إستير بينما يعطي حجي إلى ملاخي وجهة نظر نبوية لنفس فترة ما بعد السبي.</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lvl1pPr algn="r" rtl="1">
              <a:defRPr/>
            </a:lvl1pPr>
          </a:lstStyle>
          <a:p>
            <a:pPr/>
            <a:r>
              <a:t>جاءت إستعادة الأرض التي أُشيرت اليها في عزرا ـ نحميا على ثلاث مراحل مع ثلاثة قادة مختلفين.</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algn="r" rtl="1">
              <a:defRPr/>
            </a:pPr>
            <a:r>
              <a:t>ينتهي العهد القديم بهؤلاء الأنبياء الثلاثة الصغار.</a:t>
            </a:r>
          </a:p>
          <a:p>
            <a:pPr algn="r" rtl="1">
              <a:defRPr/>
            </a:pPr>
            <a:r>
              <a:t>يشير مصطلح "ما بعد السبي“ إلى هذا الوقت الذي عادوا فيه إلى الأرض.</a:t>
            </a:r>
          </a:p>
          <a:p>
            <a:pPr algn="r" rtl="1">
              <a:defRPr/>
            </a:pPr>
            <a:r>
              <a:t>أظهر حجي وزكريا أن الترميم الكامل لم يأت، ولكنهما أطاعوا على أي حال.</a:t>
            </a:r>
          </a:p>
          <a:p>
            <a:pPr algn="r" rtl="1">
              <a:defRPr/>
            </a:pPr>
            <a:r>
              <a:t>أنهى ملاخي العبارات مع إسرائيل التي لا تزال تنتظر ملكها.</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lgn="r" rtl="1">
              <a:defRPr/>
            </a:pPr>
            <a:r>
              <a:t>كان الناس يتوقون إلى "الممسوح" (المسيح) - ملكهم بدلاً من الملوك الوثنيين.</a:t>
            </a:r>
          </a:p>
          <a:p>
            <a:pPr algn="r" rtl="1">
              <a:defRPr/>
            </a:pPr>
            <a:r>
              <a:t>كانت وعود العهود الرئيسية الثلاثة متوقعة عندما جاء المسيح.</a:t>
            </a:r>
          </a:p>
          <a:p>
            <a:pPr algn="r" rtl="1">
              <a:defRPr/>
            </a:pPr>
            <a:r>
              <a:t>لقد كافحوا لفهم وعود إشعياء بمخلص كفاري المولد.</a:t>
            </a:r>
          </a:p>
          <a:p>
            <a:pPr algn="r" rtl="1">
              <a:defRPr/>
            </a:pPr>
            <a:r>
              <a:t>كانوا يعرفون أن المسيح سيولد في مدينة داود كنسل داود.</a:t>
            </a:r>
          </a:p>
          <a:p>
            <a:pPr algn="r" rtl="1">
              <a:defRPr/>
            </a:pPr>
            <a:r>
              <a:t>توقعوا شخصية "إيليا" للمساعدة في تحديد المسيا الحقيقي.</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lgn="r" rtl="1">
              <a:defRPr/>
            </a:pPr>
            <a:r>
              <a:t>الجواب: كان يجب أن يولد المسيح في بيت لحم، لذلك كانوا بحاجة إلى العودة إلى الأرض.</a:t>
            </a:r>
          </a:p>
          <a:p>
            <a:pPr algn="r" rtl="1">
              <a:defRPr/>
            </a:pPr>
            <a:r>
              <a:t>لقد وعد الله أيضاً بأشياء كثيرة تم الوفاء بها لأن كان إلهاً للعهد.</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 name="Shape 62"/>
          <p:cNvSpPr/>
          <p:nvPr>
            <p:ph type="sldImg"/>
          </p:nvPr>
        </p:nvSpPr>
        <p:spPr>
          <a:prstGeom prst="rect">
            <a:avLst/>
          </a:prstGeom>
        </p:spPr>
        <p:txBody>
          <a:bodyPr/>
          <a:lstStyle/>
          <a:p>
            <a:pPr/>
          </a:p>
        </p:txBody>
      </p:sp>
      <p:sp>
        <p:nvSpPr>
          <p:cNvPr id="63" name="Shape 63"/>
          <p:cNvSpPr/>
          <p:nvPr>
            <p:ph type="body" sz="quarter" idx="1"/>
          </p:nvPr>
        </p:nvSpPr>
        <p:spPr>
          <a:prstGeom prst="rect">
            <a:avLst/>
          </a:prstGeom>
        </p:spPr>
        <p:txBody>
          <a:bodyPr/>
          <a:lstStyle>
            <a:lvl1pPr algn="r" rtl="1">
              <a:defRPr/>
            </a:lvl1pPr>
          </a:lstStyle>
          <a:p>
            <a:pPr/>
            <a:r>
              <a:t>نحن في طريقنا إلى العهد الجديد حيث سيتم تطبيق جهاز الذاكرة 4-1-21-1 الخاص بنا.</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lvl1pPr algn="r" rtl="1">
              <a:defRPr/>
            </a:lvl1pPr>
          </a:lstStyle>
          <a:p>
            <a:pPr/>
            <a:r>
              <a:t>عهد الحب يهتم بالشخص كله - الجسد والنفس والروح.</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lvl1pPr algn="r" rtl="1">
              <a:defRPr/>
            </a:lvl1pPr>
          </a:lstStyle>
          <a:p>
            <a:pPr/>
            <a:r>
              <a:t>تحدد جلستنا القادمة مجيء الملك للشفاء ليس فقط جسدياً، ولكن بكل الطرق.</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 name="Shape 66"/>
          <p:cNvSpPr/>
          <p:nvPr>
            <p:ph type="sldImg"/>
          </p:nvPr>
        </p:nvSpPr>
        <p:spPr>
          <a:prstGeom prst="rect">
            <a:avLst/>
          </a:prstGeom>
        </p:spPr>
        <p:txBody>
          <a:bodyPr/>
          <a:lstStyle/>
          <a:p>
            <a:pPr/>
          </a:p>
        </p:txBody>
      </p:sp>
      <p:sp>
        <p:nvSpPr>
          <p:cNvPr id="67" name="Shape 67"/>
          <p:cNvSpPr/>
          <p:nvPr>
            <p:ph type="body" sz="quarter" idx="1"/>
          </p:nvPr>
        </p:nvSpPr>
        <p:spPr>
          <a:prstGeom prst="rect">
            <a:avLst/>
          </a:prstGeom>
        </p:spPr>
        <p:txBody>
          <a:bodyPr/>
          <a:lstStyle>
            <a:lvl1pPr algn="r" rtl="1">
              <a:defRPr/>
            </a:lvl1pPr>
          </a:lstStyle>
          <a:p>
            <a:pPr/>
            <a:r>
              <a:t>لكن أولاً، التفت إلى جارك، واحد منكم يمشي الآخر عبر الخط العلوي؟ ثم يجب على الآخر شرح السطر 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 name="Shape 75"/>
          <p:cNvSpPr/>
          <p:nvPr>
            <p:ph type="sldImg"/>
          </p:nvPr>
        </p:nvSpPr>
        <p:spPr>
          <a:prstGeom prst="rect">
            <a:avLst/>
          </a:prstGeom>
        </p:spPr>
        <p:txBody>
          <a:bodyPr/>
          <a:lstStyle/>
          <a:p>
            <a:pPr/>
          </a:p>
        </p:txBody>
      </p:sp>
      <p:sp>
        <p:nvSpPr>
          <p:cNvPr id="76" name="Shape 76"/>
          <p:cNvSpPr/>
          <p:nvPr>
            <p:ph type="body" sz="quarter" idx="1"/>
          </p:nvPr>
        </p:nvSpPr>
        <p:spPr>
          <a:prstGeom prst="rect">
            <a:avLst/>
          </a:prstGeom>
        </p:spPr>
        <p:txBody>
          <a:bodyPr/>
          <a:lstStyle/>
          <a:p>
            <a:pPr algn="r" rtl="1">
              <a:defRPr/>
            </a:pPr>
            <a:r>
              <a:t>ولكن ماذا يحدث في أول 5 كتبالعهد الجديد؟</a:t>
            </a:r>
          </a:p>
          <a:p>
            <a:pPr algn="r" rtl="1">
              <a:defRPr/>
            </a:pPr>
            <a:r>
              <a:t>يبدأون بالخلق، حيث صنع الله كل ما يمكننا رؤيته اليوم.</a:t>
            </a:r>
          </a:p>
          <a:p>
            <a:pPr algn="r" rtl="1">
              <a:defRPr/>
            </a:pPr>
            <a:r>
              <a:t>أعطانا الله خياراً للطاعة أو العصيان، لئلا نكون مثل الألات.</a:t>
            </a:r>
          </a:p>
          <a:p>
            <a:pPr algn="r" rtl="1">
              <a:defRPr/>
            </a:pPr>
            <a:r>
              <a:t>لقد فعل ذلك بإعطاء شجرة ثم أخبرهم ألا يأكلوا منها.</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 name="Shape 85"/>
          <p:cNvSpPr/>
          <p:nvPr>
            <p:ph type="sldImg"/>
          </p:nvPr>
        </p:nvSpPr>
        <p:spPr>
          <a:prstGeom prst="rect">
            <a:avLst/>
          </a:prstGeom>
        </p:spPr>
        <p:txBody>
          <a:bodyPr/>
          <a:lstStyle/>
          <a:p>
            <a:pPr/>
          </a:p>
        </p:txBody>
      </p:sp>
      <p:sp>
        <p:nvSpPr>
          <p:cNvPr id="86" name="Shape 86"/>
          <p:cNvSpPr/>
          <p:nvPr>
            <p:ph type="body" sz="quarter" idx="1"/>
          </p:nvPr>
        </p:nvSpPr>
        <p:spPr>
          <a:prstGeom prst="rect">
            <a:avLst/>
          </a:prstGeom>
        </p:spPr>
        <p:txBody>
          <a:bodyPr/>
          <a:lstStyle/>
          <a:p>
            <a:pPr algn="r" rtl="1">
              <a:defRPr/>
            </a:pPr>
            <a:r>
              <a:t>المشكلة؟ سقط الشيطان من السماء وأغراهم كثعبان.</a:t>
            </a:r>
          </a:p>
          <a:p>
            <a:pPr algn="r" rtl="1">
              <a:defRPr/>
            </a:pPr>
            <a:r>
              <a:t>للأسف، التقطوا الفاكهة وأكلوها، حاملين الخطيئة والموت إلى العالم.</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 name="Shape 96"/>
          <p:cNvSpPr/>
          <p:nvPr>
            <p:ph type="sldImg"/>
          </p:nvPr>
        </p:nvSpPr>
        <p:spPr>
          <a:prstGeom prst="rect">
            <a:avLst/>
          </a:prstGeom>
        </p:spPr>
        <p:txBody>
          <a:bodyPr/>
          <a:lstStyle/>
          <a:p>
            <a:pPr/>
          </a:p>
        </p:txBody>
      </p:sp>
      <p:sp>
        <p:nvSpPr>
          <p:cNvPr id="97" name="Shape 97"/>
          <p:cNvSpPr/>
          <p:nvPr>
            <p:ph type="body" sz="quarter" idx="1"/>
          </p:nvPr>
        </p:nvSpPr>
        <p:spPr>
          <a:prstGeom prst="rect">
            <a:avLst/>
          </a:prstGeom>
        </p:spPr>
        <p:txBody>
          <a:bodyPr/>
          <a:lstStyle>
            <a:lvl1pPr algn="r" rtl="1">
              <a:defRPr/>
            </a:lvl1pPr>
          </a:lstStyle>
          <a:p>
            <a:pPr/>
            <a:r>
              <a:t>لكن إلهنا المحب رفض ترك الإنسان في وضعه اليائس.</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Shape 104"/>
          <p:cNvSpPr/>
          <p:nvPr>
            <p:ph type="sldImg"/>
          </p:nvPr>
        </p:nvSpPr>
        <p:spPr>
          <a:prstGeom prst="rect">
            <a:avLst/>
          </a:prstGeom>
        </p:spPr>
        <p:txBody>
          <a:bodyPr/>
          <a:lstStyle/>
          <a:p>
            <a:pPr/>
          </a:p>
        </p:txBody>
      </p:sp>
      <p:sp>
        <p:nvSpPr>
          <p:cNvPr id="105" name="Shape 105"/>
          <p:cNvSpPr/>
          <p:nvPr>
            <p:ph type="body" sz="quarter" idx="1"/>
          </p:nvPr>
        </p:nvSpPr>
        <p:spPr>
          <a:prstGeom prst="rect">
            <a:avLst/>
          </a:prstGeom>
        </p:spPr>
        <p:txBody>
          <a:bodyPr/>
          <a:lstStyle/>
          <a:p>
            <a:pPr algn="r" rtl="1">
              <a:defRPr/>
            </a:pPr>
            <a:r>
              <a:t>كان حل الله هو تقديم عهد أو وعد مع الإنسان.</a:t>
            </a:r>
          </a:p>
          <a:p>
            <a:pPr algn="r" rtl="1">
              <a:defRPr/>
            </a:pPr>
            <a:r>
              <a:t>قطع عهداً مع رجل يُدعى إبراهيم لإعادة الإنسان إلى نفسه.</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Shape 111"/>
          <p:cNvSpPr/>
          <p:nvPr>
            <p:ph type="sldImg"/>
          </p:nvPr>
        </p:nvSpPr>
        <p:spPr>
          <a:prstGeom prst="rect">
            <a:avLst/>
          </a:prstGeom>
        </p:spPr>
        <p:txBody>
          <a:bodyPr/>
          <a:lstStyle/>
          <a:p>
            <a:pPr/>
          </a:p>
        </p:txBody>
      </p:sp>
      <p:sp>
        <p:nvSpPr>
          <p:cNvPr id="112" name="Shape 112"/>
          <p:cNvSpPr/>
          <p:nvPr>
            <p:ph type="body" sz="quarter" idx="1"/>
          </p:nvPr>
        </p:nvSpPr>
        <p:spPr>
          <a:prstGeom prst="rect">
            <a:avLst/>
          </a:prstGeom>
        </p:spPr>
        <p:txBody>
          <a:bodyPr/>
          <a:lstStyle/>
          <a:p>
            <a:pPr algn="r" rtl="1">
              <a:defRPr/>
            </a:pPr>
            <a:r>
              <a:t>كانت وعود عهد الله هي جعل أمة إسرائيل من إبراهيم.</a:t>
            </a:r>
          </a:p>
          <a:p>
            <a:pPr algn="r" rtl="1">
              <a:defRPr/>
            </a:pPr>
            <a:r>
              <a:t>ومع ذلك انتهى الأمر بإسرائيل مستعبداً في مصر لمدة 400 عام حتى موسى.</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2" name="Title Text"/>
          <p:cNvSpPr txBox="1"/>
          <p:nvPr>
            <p:ph type="title"/>
          </p:nvPr>
        </p:nvSpPr>
        <p:spPr>
          <a:xfrm>
            <a:off x="1739900" y="2298700"/>
            <a:ext cx="20904200" cy="4635500"/>
          </a:xfrm>
          <a:prstGeom prst="rect">
            <a:avLst/>
          </a:prstGeom>
        </p:spPr>
        <p:txBody>
          <a:bodyPr anchor="b"/>
          <a:lstStyle/>
          <a:p>
            <a:pPr/>
            <a:r>
              <a:t>Title Text</a:t>
            </a:r>
          </a:p>
        </p:txBody>
      </p:sp>
      <p:sp>
        <p:nvSpPr>
          <p:cNvPr id="13" name="Body Level One…"/>
          <p:cNvSpPr txBox="1"/>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solidFill>
                  <a:srgbClr val="FFFFFF"/>
                </a:solidFill>
              </a:defRPr>
            </a:lvl1pPr>
            <a:lvl2pPr marL="0" indent="0" algn="ctr">
              <a:spcBef>
                <a:spcPts val="0"/>
              </a:spcBef>
              <a:buSzTx/>
              <a:buNone/>
              <a:defRPr sz="4800">
                <a:solidFill>
                  <a:srgbClr val="FFFFFF"/>
                </a:solidFill>
              </a:defRPr>
            </a:lvl2pPr>
            <a:lvl3pPr marL="0" indent="0" algn="ctr">
              <a:spcBef>
                <a:spcPts val="0"/>
              </a:spcBef>
              <a:buSzTx/>
              <a:buNone/>
              <a:defRPr sz="4800">
                <a:solidFill>
                  <a:srgbClr val="FFFFFF"/>
                </a:solidFill>
              </a:defRPr>
            </a:lvl3pPr>
            <a:lvl4pPr marL="0" indent="0" algn="ctr">
              <a:spcBef>
                <a:spcPts val="0"/>
              </a:spcBef>
              <a:buSzTx/>
              <a:buNone/>
              <a:defRPr sz="4800">
                <a:solidFill>
                  <a:srgbClr val="FFFFFF"/>
                </a:solidFill>
              </a:defRPr>
            </a:lvl4pPr>
            <a:lvl5pPr marL="0" indent="0" algn="ctr">
              <a:spcBef>
                <a:spcPts val="0"/>
              </a:spcBef>
              <a:buSzTx/>
              <a:buNone/>
              <a:defRPr sz="4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Black">
    <p:spTree>
      <p:nvGrpSpPr>
        <p:cNvPr id="1" name=""/>
        <p:cNvGrpSpPr/>
        <p:nvPr/>
      </p:nvGrpSpPr>
      <p:grpSpPr>
        <a:xfrm>
          <a:off x="0" y="0"/>
          <a:ext cx="0" cy="0"/>
          <a:chOff x="0" y="0"/>
          <a:chExt cx="0" cy="0"/>
        </a:xfrm>
      </p:grpSpPr>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29" name="Body Level One…"/>
          <p:cNvSpPr txBox="1"/>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Rectangle"/>
          <p:cNvSpPr/>
          <p:nvPr/>
        </p:nvSpPr>
        <p:spPr>
          <a:xfrm>
            <a:off x="0" y="0"/>
            <a:ext cx="24485600" cy="13766800"/>
          </a:xfrm>
          <a:prstGeom prst="rect">
            <a:avLst/>
          </a:prstGeom>
          <a:solidFill>
            <a:srgbClr val="FFFFFF"/>
          </a:solidFill>
          <a:ln w="12700">
            <a:miter lim="400000"/>
          </a:ln>
        </p:spPr>
        <p:txBody>
          <a:bodyPr lIns="50800" tIns="50800" rIns="50800" bIns="50800" anchor="ctr"/>
          <a:lstStyle/>
          <a:p>
            <a:pPr>
              <a:defRPr sz="4000">
                <a:effectLst>
                  <a:outerShdw sx="100000" sy="100000" kx="0" ky="0" algn="b" rotWithShape="0" blurRad="38100" dist="12700" dir="5400000">
                    <a:srgbClr val="000000">
                      <a:alpha val="50000"/>
                    </a:srgbClr>
                  </a:outerShdw>
                </a:effectLst>
              </a:defRPr>
            </a:pPr>
          </a:p>
        </p:txBody>
      </p:sp>
      <p:sp>
        <p:nvSpPr>
          <p:cNvPr id="3" name="Body Level One…"/>
          <p:cNvSpPr txBox="1"/>
          <p:nvPr>
            <p:ph type="body" idx="1"/>
          </p:nvPr>
        </p:nvSpPr>
        <p:spPr>
          <a:xfrm>
            <a:off x="1739900" y="1778000"/>
            <a:ext cx="20904200" cy="1014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4" name="Title Text"/>
          <p:cNvSpPr txBox="1"/>
          <p:nvPr>
            <p:ph type="title"/>
          </p:nvPr>
        </p:nvSpPr>
        <p:spPr>
          <a:xfrm>
            <a:off x="1739900" y="355600"/>
            <a:ext cx="20904200" cy="344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5" name="Slide Number"/>
          <p:cNvSpPr txBox="1"/>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9pPr>
    </p:titleStyle>
    <p:bodyStyle>
      <a:lvl1pPr marL="11176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1pPr>
      <a:lvl2pPr marL="15621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2pPr>
      <a:lvl3pPr marL="20066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3pPr>
      <a:lvl4pPr marL="24511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4pPr>
      <a:lvl5pPr marL="28956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5pPr>
      <a:lvl6pPr marL="32512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6pPr>
      <a:lvl7pPr marL="36068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7pPr>
      <a:lvl8pPr marL="39624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8pPr>
      <a:lvl9pPr marL="43180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2.jpeg"/><Relationship Id="rId6"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jpeg"/><Relationship Id="rId4" Type="http://schemas.openxmlformats.org/officeDocument/2006/relationships/image" Target="../media/image4.tif"/><Relationship Id="rId5" Type="http://schemas.openxmlformats.org/officeDocument/2006/relationships/image" Target="../media/image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jpeg"/><Relationship Id="rId4" Type="http://schemas.openxmlformats.org/officeDocument/2006/relationships/image" Target="../media/image2.jpeg"/><Relationship Id="rId5" Type="http://schemas.openxmlformats.org/officeDocument/2006/relationships/image" Target="../media/image5.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jpeg"/><Relationship Id="rId4" Type="http://schemas.openxmlformats.org/officeDocument/2006/relationships/image" Target="../media/image2.jpeg"/><Relationship Id="rId5" Type="http://schemas.openxmlformats.org/officeDocument/2006/relationships/image" Target="../media/image5.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jpeg"/><Relationship Id="rId4" Type="http://schemas.openxmlformats.org/officeDocument/2006/relationships/image" Target="../media/image2.jpeg"/><Relationship Id="rId5" Type="http://schemas.openxmlformats.org/officeDocument/2006/relationships/image" Target="../media/image5.tif"/><Relationship Id="rId6"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jpeg"/><Relationship Id="rId4" Type="http://schemas.openxmlformats.org/officeDocument/2006/relationships/image" Target="../media/image2.jpeg"/><Relationship Id="rId5"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jpeg"/><Relationship Id="rId4" Type="http://schemas.openxmlformats.org/officeDocument/2006/relationships/image" Target="../media/image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jpeg"/><Relationship Id="rId4" Type="http://schemas.openxmlformats.org/officeDocument/2006/relationships/image" Target="../media/image2.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jpeg"/><Relationship Id="rId4" Type="http://schemas.openxmlformats.org/officeDocument/2006/relationships/image" Target="../media/image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jpeg"/><Relationship Id="rId4" Type="http://schemas.openxmlformats.org/officeDocument/2006/relationships/image" Target="../media/image2.jpeg"/><Relationship Id="rId5"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hyperlink" Target="http://BibleStudyDownloads.org"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jpeg"/><Relationship Id="rId4" Type="http://schemas.openxmlformats.org/officeDocument/2006/relationships/image" Target="../media/image2.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jpeg"/><Relationship Id="rId4" Type="http://schemas.openxmlformats.org/officeDocument/2006/relationships/image" Target="../media/image2.jpeg"/><Relationship Id="rId5" Type="http://schemas.openxmlformats.org/officeDocument/2006/relationships/image" Target="../media/image11.png"/><Relationship Id="rId6" Type="http://schemas.openxmlformats.org/officeDocument/2006/relationships/image" Target="../media/image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jpeg"/><Relationship Id="rId4" Type="http://schemas.openxmlformats.org/officeDocument/2006/relationships/image" Target="../media/image2.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9.jpeg"/><Relationship Id="rId4" Type="http://schemas.openxmlformats.org/officeDocument/2006/relationships/image" Target="../media/image2.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jpeg"/><Relationship Id="rId4" Type="http://schemas.openxmlformats.org/officeDocument/2006/relationships/image" Target="../media/image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jpeg"/><Relationship Id="rId4" Type="http://schemas.openxmlformats.org/officeDocument/2006/relationships/image" Target="../media/image2.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jpeg"/><Relationship Id="rId4" Type="http://schemas.openxmlformats.org/officeDocument/2006/relationships/image" Target="../media/image2.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jpeg"/><Relationship Id="rId4"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jpeg"/><Relationship Id="rId4" Type="http://schemas.openxmlformats.org/officeDocument/2006/relationships/image" Target="../media/image2.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jpeg"/><Relationship Id="rId4" Type="http://schemas.openxmlformats.org/officeDocument/2006/relationships/image" Target="../media/image2.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jpeg"/><Relationship Id="rId4" Type="http://schemas.openxmlformats.org/officeDocument/2006/relationships/image" Target="../media/image12.png"/><Relationship Id="rId5" Type="http://schemas.openxmlformats.org/officeDocument/2006/relationships/image" Target="../media/image2.jpeg"/><Relationship Id="rId6" Type="http://schemas.openxmlformats.org/officeDocument/2006/relationships/image" Target="../media/image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0.jpeg"/><Relationship Id="rId4" Type="http://schemas.openxmlformats.org/officeDocument/2006/relationships/image" Target="../media/image12.png"/><Relationship Id="rId5" Type="http://schemas.openxmlformats.org/officeDocument/2006/relationships/image" Target="../media/image2.jpeg"/><Relationship Id="rId6" Type="http://schemas.openxmlformats.org/officeDocument/2006/relationships/image" Target="../media/image13.png"/><Relationship Id="rId7" Type="http://schemas.openxmlformats.org/officeDocument/2006/relationships/image" Target="../media/image14.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hyperlink" Target="http://BibleStudyDownloads.org"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2.jpeg"/><Relationship Id="rId6" Type="http://schemas.openxmlformats.org/officeDocument/2006/relationships/image" Target="../media/image5.png"/><Relationship Id="rId7"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tif"/><Relationship Id="rId4" Type="http://schemas.openxmlformats.org/officeDocument/2006/relationships/image" Target="../media/image2.jpeg"/><Relationship Id="rId5" Type="http://schemas.openxmlformats.org/officeDocument/2006/relationships/image" Target="../media/image6.png"/><Relationship Id="rId6" Type="http://schemas.openxmlformats.org/officeDocument/2006/relationships/image" Target="../media/image2.tif"/><Relationship Id="rId7"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tif"/><Relationship Id="rId4" Type="http://schemas.openxmlformats.org/officeDocument/2006/relationships/image" Target="../media/image2.jpe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2.tif"/><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 name="Grapes.jpg" descr="Grapes.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40"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41" name="عهد الحب"/>
          <p:cNvSpPr txBox="1"/>
          <p:nvPr/>
        </p:nvSpPr>
        <p:spPr>
          <a:xfrm>
            <a:off x="2557119" y="12329406"/>
            <a:ext cx="446241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عهد الحب</a:t>
            </a:r>
          </a:p>
        </p:txBody>
      </p:sp>
      <p:pic>
        <p:nvPicPr>
          <p:cNvPr id="42" name="GrapeCluster.png" descr="GrapeCluster.png"/>
          <p:cNvPicPr>
            <a:picLocks noChangeAspect="1"/>
          </p:cNvPicPr>
          <p:nvPr/>
        </p:nvPicPr>
        <p:blipFill>
          <a:blip r:embed="rId4">
            <a:extLst/>
          </a:blip>
          <a:stretch>
            <a:fillRect/>
          </a:stretch>
        </p:blipFill>
        <p:spPr>
          <a:xfrm flipH="1" rot="20916753">
            <a:off x="-4001457" y="-355625"/>
            <a:ext cx="7138598" cy="14759874"/>
          </a:xfrm>
          <a:prstGeom prst="rect">
            <a:avLst/>
          </a:prstGeom>
          <a:ln w="12700">
            <a:miter lim="400000"/>
          </a:ln>
          <a:effectLst>
            <a:outerShdw sx="100000" sy="100000" kx="0" ky="0" algn="b" rotWithShape="0" blurRad="76200" dist="114300" dir="7080000">
              <a:srgbClr val="000000">
                <a:alpha val="75000"/>
              </a:srgbClr>
            </a:outerShdw>
          </a:effectLst>
        </p:spPr>
      </p:pic>
      <p:sp>
        <p:nvSpPr>
          <p:cNvPr id="43" name="القسم الثامن…"/>
          <p:cNvSpPr txBox="1"/>
          <p:nvPr>
            <p:ph type="ctrTitle"/>
          </p:nvPr>
        </p:nvSpPr>
        <p:spPr>
          <a:xfrm>
            <a:off x="1739900" y="3022600"/>
            <a:ext cx="20904200" cy="4635500"/>
          </a:xfrm>
          <a:prstGeom prst="rect">
            <a:avLst/>
          </a:prstGeom>
          <a:effectLst>
            <a:outerShdw sx="100000" sy="100000" kx="0" ky="0" algn="b" rotWithShape="0" blurRad="50800" dist="101600" dir="2700000">
              <a:srgbClr val="000000">
                <a:alpha val="78041"/>
              </a:srgbClr>
            </a:outerShdw>
          </a:effectLst>
        </p:spPr>
        <p:txBody>
          <a:bodyPr/>
          <a:lstStyle/>
          <a:p>
            <a:pPr>
              <a:defRPr b="1" sz="12600">
                <a:effectLst>
                  <a:outerShdw sx="100000" sy="100000" kx="0" ky="0" algn="b" rotWithShape="0" blurRad="12700" dist="63500" dir="18900000">
                    <a:srgbClr val="000000"/>
                  </a:outerShdw>
                </a:effectLst>
              </a:defRPr>
            </a:pPr>
            <a:r>
              <a:t>القسم الثامن</a:t>
            </a:r>
          </a:p>
          <a:p>
            <a:pPr>
              <a:defRPr b="1" sz="12600">
                <a:effectLst>
                  <a:outerShdw sx="100000" sy="100000" kx="0" ky="0" algn="b" rotWithShape="0" blurRad="12700" dist="63500" dir="18900000">
                    <a:srgbClr val="000000"/>
                  </a:outerShdw>
                </a:effectLst>
              </a:defRPr>
            </a:pPr>
            <a:r>
              <a:t>عهد الحب</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abraham on camel.tiff" descr="abraham on camel.tiff"/>
          <p:cNvPicPr>
            <a:picLocks noChangeAspect="1"/>
          </p:cNvPicPr>
          <p:nvPr/>
        </p:nvPicPr>
        <p:blipFill>
          <a:blip r:embed="rId3">
            <a:extLst/>
          </a:blip>
          <a:stretch>
            <a:fillRect/>
          </a:stretch>
        </p:blipFill>
        <p:spPr>
          <a:xfrm>
            <a:off x="0" y="-63500"/>
            <a:ext cx="24384000" cy="13716000"/>
          </a:xfrm>
          <a:prstGeom prst="rect">
            <a:avLst/>
          </a:prstGeom>
          <a:ln w="12700">
            <a:miter lim="400000"/>
          </a:ln>
        </p:spPr>
      </p:pic>
      <p:pic>
        <p:nvPicPr>
          <p:cNvPr id="100" name="Sphinx stylized.tiff" descr="Sphinx stylized.tiff"/>
          <p:cNvPicPr>
            <a:picLocks noChangeAspect="1"/>
          </p:cNvPicPr>
          <p:nvPr/>
        </p:nvPicPr>
        <p:blipFill>
          <a:blip r:embed="rId4">
            <a:extLst/>
          </a:blip>
          <a:stretch>
            <a:fillRect/>
          </a:stretch>
        </p:blipFill>
        <p:spPr>
          <a:xfrm flipH="1">
            <a:off x="17842126" y="-101600"/>
            <a:ext cx="14236701" cy="13919200"/>
          </a:xfrm>
          <a:prstGeom prst="rect">
            <a:avLst/>
          </a:prstGeom>
          <a:ln w="12700">
            <a:miter lim="400000"/>
          </a:ln>
        </p:spPr>
      </p:pic>
      <p:pic>
        <p:nvPicPr>
          <p:cNvPr id="101" name="TitleStrip.jpg" descr="TitleStrip.jpg"/>
          <p:cNvPicPr>
            <a:picLocks noChangeAspect="1"/>
          </p:cNvPicPr>
          <p:nvPr/>
        </p:nvPicPr>
        <p:blipFill>
          <a:blip r:embed="rId5">
            <a:extLst/>
          </a:blip>
          <a:stretch>
            <a:fillRect/>
          </a:stretch>
        </p:blipFill>
        <p:spPr>
          <a:xfrm>
            <a:off x="0" y="12547600"/>
            <a:ext cx="24384000" cy="1168400"/>
          </a:xfrm>
          <a:prstGeom prst="rect">
            <a:avLst/>
          </a:prstGeom>
          <a:ln w="12700">
            <a:miter lim="400000"/>
          </a:ln>
        </p:spPr>
      </p:pic>
      <p:pic>
        <p:nvPicPr>
          <p:cNvPr id="102" name="better dead tree copy.png" descr="better dead tree copy.png"/>
          <p:cNvPicPr>
            <a:picLocks noChangeAspect="1"/>
          </p:cNvPicPr>
          <p:nvPr/>
        </p:nvPicPr>
        <p:blipFill>
          <a:blip r:embed="rId6">
            <a:extLst/>
          </a:blip>
          <a:stretch>
            <a:fillRect/>
          </a:stretch>
        </p:blipFill>
        <p:spPr>
          <a:xfrm rot="21403418">
            <a:off x="-1635685" y="-558813"/>
            <a:ext cx="4347873" cy="14848874"/>
          </a:xfrm>
          <a:prstGeom prst="rect">
            <a:avLst/>
          </a:prstGeom>
          <a:ln w="12700">
            <a:miter lim="400000"/>
          </a:ln>
        </p:spPr>
      </p:pic>
      <p:sp>
        <p:nvSpPr>
          <p:cNvPr id="103" name="الحل: عهد الإله"/>
          <p:cNvSpPr txBox="1"/>
          <p:nvPr/>
        </p:nvSpPr>
        <p:spPr>
          <a:xfrm>
            <a:off x="-216214" y="12638880"/>
            <a:ext cx="8347969"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الحل: عهد الإله</a:t>
            </a:r>
          </a:p>
        </p:txBody>
      </p:sp>
    </p:spTree>
  </p:cSld>
  <p:clrMapOvr>
    <a:masterClrMapping/>
  </p:clrMapOvr>
  <mc:AlternateContent xmlns:mc="http://schemas.openxmlformats.org/markup-compatibility/2006">
    <mc:Choice xmlns:p14="http://schemas.microsoft.com/office/powerpoint/2010/main" Requires="p14">
      <p:transition spd="slow" advClick="0" advTm="0"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00"/>
                                        </p:tgtEl>
                                        <p:attrNameLst>
                                          <p:attrName>style.visibility</p:attrName>
                                        </p:attrNameLst>
                                      </p:cBhvr>
                                      <p:to>
                                        <p:strVal val="visible"/>
                                      </p:to>
                                    </p:set>
                                    <p:animEffect filter="fade" transition="in">
                                      <p:cBhvr>
                                        <p:cTn id="7" dur="100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moses on mountain stylized.jpg" descr="moses on mountain stylized.jpg"/>
          <p:cNvPicPr>
            <a:picLocks noChangeAspect="1"/>
          </p:cNvPicPr>
          <p:nvPr/>
        </p:nvPicPr>
        <p:blipFill>
          <a:blip r:embed="rId3">
            <a:extLst/>
          </a:blip>
          <a:stretch>
            <a:fillRect/>
          </a:stretch>
        </p:blipFill>
        <p:spPr>
          <a:xfrm>
            <a:off x="0" y="-63500"/>
            <a:ext cx="24384000" cy="13716000"/>
          </a:xfrm>
          <a:prstGeom prst="rect">
            <a:avLst/>
          </a:prstGeom>
          <a:ln w="12700">
            <a:miter lim="400000"/>
          </a:ln>
        </p:spPr>
      </p:pic>
      <p:pic>
        <p:nvPicPr>
          <p:cNvPr id="108" name="Sphinx stylized.tiff" descr="Sphinx stylized.tiff"/>
          <p:cNvPicPr>
            <a:picLocks noChangeAspect="1"/>
          </p:cNvPicPr>
          <p:nvPr/>
        </p:nvPicPr>
        <p:blipFill>
          <a:blip r:embed="rId4">
            <a:extLst/>
          </a:blip>
          <a:stretch>
            <a:fillRect/>
          </a:stretch>
        </p:blipFill>
        <p:spPr>
          <a:xfrm flipH="1">
            <a:off x="-6529174" y="-101600"/>
            <a:ext cx="14236701" cy="13919200"/>
          </a:xfrm>
          <a:prstGeom prst="rect">
            <a:avLst/>
          </a:prstGeom>
          <a:ln w="12700">
            <a:miter lim="400000"/>
          </a:ln>
        </p:spPr>
      </p:pic>
      <p:pic>
        <p:nvPicPr>
          <p:cNvPr id="109" name="TitleStrip.jpg" descr="TitleStrip.jpg"/>
          <p:cNvPicPr>
            <a:picLocks noChangeAspect="1"/>
          </p:cNvPicPr>
          <p:nvPr/>
        </p:nvPicPr>
        <p:blipFill>
          <a:blip r:embed="rId5">
            <a:extLst/>
          </a:blip>
          <a:stretch>
            <a:fillRect/>
          </a:stretch>
        </p:blipFill>
        <p:spPr>
          <a:xfrm flipH="1">
            <a:off x="0" y="12547600"/>
            <a:ext cx="24384000" cy="1168400"/>
          </a:xfrm>
          <a:prstGeom prst="rect">
            <a:avLst/>
          </a:prstGeom>
          <a:ln w="12700">
            <a:miter lim="400000"/>
          </a:ln>
        </p:spPr>
      </p:pic>
      <p:sp>
        <p:nvSpPr>
          <p:cNvPr id="110" name="وعود العهد"/>
          <p:cNvSpPr txBox="1"/>
          <p:nvPr/>
        </p:nvSpPr>
        <p:spPr>
          <a:xfrm>
            <a:off x="-1354218" y="12451055"/>
            <a:ext cx="570145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وعود العهد</a:t>
            </a:r>
          </a:p>
        </p:txBody>
      </p:sp>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 name="moses on mountain stylized.jpg" descr="moses on mountain stylized.jpg"/>
          <p:cNvPicPr>
            <a:picLocks noChangeAspect="1"/>
          </p:cNvPicPr>
          <p:nvPr/>
        </p:nvPicPr>
        <p:blipFill>
          <a:blip r:embed="rId3">
            <a:extLst/>
          </a:blip>
          <a:stretch>
            <a:fillRect/>
          </a:stretch>
        </p:blipFill>
        <p:spPr>
          <a:xfrm>
            <a:off x="0" y="-63500"/>
            <a:ext cx="24384000" cy="13716000"/>
          </a:xfrm>
          <a:prstGeom prst="rect">
            <a:avLst/>
          </a:prstGeom>
          <a:ln w="12700">
            <a:miter lim="400000"/>
          </a:ln>
        </p:spPr>
      </p:pic>
      <p:pic>
        <p:nvPicPr>
          <p:cNvPr id="115"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116" name="samuel david updated.tiff" descr="samuel david updated.tiff"/>
          <p:cNvPicPr>
            <a:picLocks noChangeAspect="1"/>
          </p:cNvPicPr>
          <p:nvPr/>
        </p:nvPicPr>
        <p:blipFill>
          <a:blip r:embed="rId5">
            <a:extLst/>
          </a:blip>
          <a:stretch>
            <a:fillRect/>
          </a:stretch>
        </p:blipFill>
        <p:spPr>
          <a:xfrm>
            <a:off x="19392540" y="-2184400"/>
            <a:ext cx="16129001" cy="29654500"/>
          </a:xfrm>
          <a:prstGeom prst="rect">
            <a:avLst/>
          </a:prstGeom>
          <a:ln w="12700">
            <a:miter lim="400000"/>
          </a:ln>
        </p:spPr>
      </p:pic>
      <p:sp>
        <p:nvSpPr>
          <p:cNvPr id="117" name="وعود العهد"/>
          <p:cNvSpPr txBox="1"/>
          <p:nvPr/>
        </p:nvSpPr>
        <p:spPr>
          <a:xfrm>
            <a:off x="-1232569" y="12390230"/>
            <a:ext cx="5701458"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وعود العهد</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6"/>
                                        </p:tgtEl>
                                        <p:attrNameLst>
                                          <p:attrName>style.visibility</p:attrName>
                                        </p:attrNameLst>
                                      </p:cBhvr>
                                      <p:to>
                                        <p:strVal val="visible"/>
                                      </p:to>
                                    </p:set>
                                    <p:animEffect filter="fade" transition="in">
                                      <p:cBhvr>
                                        <p:cTn id="7" dur="1000"/>
                                        <p:tgtEl>
                                          <p:spTgt spid="1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Sheep.jpg" descr="Sheep.jpg"/>
          <p:cNvPicPr>
            <a:picLocks noChangeAspect="1"/>
          </p:cNvPicPr>
          <p:nvPr/>
        </p:nvPicPr>
        <p:blipFill>
          <a:blip r:embed="rId3">
            <a:extLst/>
          </a:blip>
          <a:stretch>
            <a:fillRect/>
          </a:stretch>
        </p:blipFill>
        <p:spPr>
          <a:xfrm>
            <a:off x="0" y="0"/>
            <a:ext cx="24384000" cy="16205200"/>
          </a:xfrm>
          <a:prstGeom prst="rect">
            <a:avLst/>
          </a:prstGeom>
          <a:ln w="12700">
            <a:miter lim="400000"/>
          </a:ln>
        </p:spPr>
      </p:pic>
      <p:pic>
        <p:nvPicPr>
          <p:cNvPr id="122"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123" name="مَلك العهد"/>
          <p:cNvSpPr txBox="1"/>
          <p:nvPr/>
        </p:nvSpPr>
        <p:spPr>
          <a:xfrm>
            <a:off x="8128570" y="12638880"/>
            <a:ext cx="569520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مَلك العهد</a:t>
            </a:r>
          </a:p>
        </p:txBody>
      </p:sp>
      <p:pic>
        <p:nvPicPr>
          <p:cNvPr id="124" name="samuel david updated.tiff" descr="samuel david updated.tiff"/>
          <p:cNvPicPr>
            <a:picLocks noChangeAspect="1"/>
          </p:cNvPicPr>
          <p:nvPr/>
        </p:nvPicPr>
        <p:blipFill>
          <a:blip r:embed="rId5">
            <a:extLst/>
          </a:blip>
          <a:stretch>
            <a:fillRect/>
          </a:stretch>
        </p:blipFill>
        <p:spPr>
          <a:xfrm>
            <a:off x="-4991460" y="-2184400"/>
            <a:ext cx="16129001" cy="29654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Sheep.jpg" descr="Sheep.jpg"/>
          <p:cNvPicPr>
            <a:picLocks noChangeAspect="1"/>
          </p:cNvPicPr>
          <p:nvPr/>
        </p:nvPicPr>
        <p:blipFill>
          <a:blip r:embed="rId3">
            <a:extLst/>
          </a:blip>
          <a:stretch>
            <a:fillRect/>
          </a:stretch>
        </p:blipFill>
        <p:spPr>
          <a:xfrm>
            <a:off x="0" y="0"/>
            <a:ext cx="24384000" cy="16205200"/>
          </a:xfrm>
          <a:prstGeom prst="rect">
            <a:avLst/>
          </a:prstGeom>
          <a:ln w="12700">
            <a:miter lim="400000"/>
          </a:ln>
        </p:spPr>
      </p:pic>
      <p:pic>
        <p:nvPicPr>
          <p:cNvPr id="129"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pic>
        <p:nvPicPr>
          <p:cNvPr id="130" name="samuel david updated.tiff" descr="samuel david updated.tiff"/>
          <p:cNvPicPr>
            <a:picLocks noChangeAspect="1"/>
          </p:cNvPicPr>
          <p:nvPr/>
        </p:nvPicPr>
        <p:blipFill>
          <a:blip r:embed="rId5">
            <a:extLst/>
          </a:blip>
          <a:stretch>
            <a:fillRect/>
          </a:stretch>
        </p:blipFill>
        <p:spPr>
          <a:xfrm>
            <a:off x="-4991460" y="-2184400"/>
            <a:ext cx="16129001" cy="29654500"/>
          </a:xfrm>
          <a:prstGeom prst="rect">
            <a:avLst/>
          </a:prstGeom>
          <a:ln w="12700">
            <a:miter lim="400000"/>
          </a:ln>
        </p:spPr>
      </p:pic>
      <p:pic>
        <p:nvPicPr>
          <p:cNvPr id="131" name="HighPriestPraise stylized.png" descr="HighPriestPraise stylized.png"/>
          <p:cNvPicPr>
            <a:picLocks noChangeAspect="1"/>
          </p:cNvPicPr>
          <p:nvPr/>
        </p:nvPicPr>
        <p:blipFill>
          <a:blip r:embed="rId6">
            <a:extLst/>
          </a:blip>
          <a:stretch>
            <a:fillRect/>
          </a:stretch>
        </p:blipFill>
        <p:spPr>
          <a:xfrm>
            <a:off x="20764500" y="-641670"/>
            <a:ext cx="15379700" cy="27305001"/>
          </a:xfrm>
          <a:prstGeom prst="rect">
            <a:avLst/>
          </a:prstGeom>
          <a:ln w="12700">
            <a:miter lim="400000"/>
          </a:ln>
        </p:spPr>
      </p:pic>
      <p:sp>
        <p:nvSpPr>
          <p:cNvPr id="132" name="مَلك العهد"/>
          <p:cNvSpPr txBox="1"/>
          <p:nvPr/>
        </p:nvSpPr>
        <p:spPr>
          <a:xfrm>
            <a:off x="7824446" y="12517911"/>
            <a:ext cx="569520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مَلك العهد</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1"/>
                                        </p:tgtEl>
                                        <p:attrNameLst>
                                          <p:attrName>style.visibility</p:attrName>
                                        </p:attrNameLst>
                                      </p:cBhvr>
                                      <p:to>
                                        <p:strVal val="visible"/>
                                      </p:to>
                                    </p:set>
                                    <p:animEffect filter="fade" transition="in">
                                      <p:cBhvr>
                                        <p:cTn id="7" dur="10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6" name="tabernacle bkgrnd.jpg" descr="tabernacle bkgr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37"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38" name="عبادة العهد"/>
          <p:cNvSpPr txBox="1"/>
          <p:nvPr/>
        </p:nvSpPr>
        <p:spPr>
          <a:xfrm>
            <a:off x="3611929" y="12517911"/>
            <a:ext cx="5493446"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عبادة العهد</a:t>
            </a:r>
          </a:p>
        </p:txBody>
      </p:sp>
      <p:pic>
        <p:nvPicPr>
          <p:cNvPr id="139" name="HighPriestPraise stylized.png" descr="HighPriestPraise stylized.png"/>
          <p:cNvPicPr>
            <a:picLocks noChangeAspect="1"/>
          </p:cNvPicPr>
          <p:nvPr/>
        </p:nvPicPr>
        <p:blipFill>
          <a:blip r:embed="rId5">
            <a:extLst/>
          </a:blip>
          <a:stretch>
            <a:fillRect/>
          </a:stretch>
        </p:blipFill>
        <p:spPr>
          <a:xfrm>
            <a:off x="-3606800" y="-641670"/>
            <a:ext cx="15379700" cy="27305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Story of Scripture.024.jpg" descr="Story of Scripture.024.jpg"/>
          <p:cNvPicPr>
            <a:picLocks noChangeAspect="1"/>
          </p:cNvPicPr>
          <p:nvPr/>
        </p:nvPicPr>
        <p:blipFill>
          <a:blip r:embed="rId3">
            <a:alphaModFix amt="33000"/>
            <a:extLst/>
          </a:blip>
          <a:stretch>
            <a:fillRect/>
          </a:stretch>
        </p:blipFill>
        <p:spPr>
          <a:xfrm>
            <a:off x="0" y="0"/>
            <a:ext cx="24384000" cy="13716000"/>
          </a:xfrm>
          <a:prstGeom prst="rect">
            <a:avLst/>
          </a:prstGeom>
          <a:ln w="12700">
            <a:miter lim="400000"/>
          </a:ln>
        </p:spPr>
      </p:pic>
      <p:pic>
        <p:nvPicPr>
          <p:cNvPr id="144"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145" name="عواقب العهد"/>
          <p:cNvSpPr txBox="1"/>
          <p:nvPr/>
        </p:nvSpPr>
        <p:spPr>
          <a:xfrm>
            <a:off x="-1601696" y="12390230"/>
            <a:ext cx="728950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عواقب العهد</a:t>
            </a:r>
          </a:p>
        </p:txBody>
      </p:sp>
      <p:sp>
        <p:nvSpPr>
          <p:cNvPr id="146" name="المملكة المتحدة…"/>
          <p:cNvSpPr txBox="1"/>
          <p:nvPr/>
        </p:nvSpPr>
        <p:spPr>
          <a:xfrm>
            <a:off x="1278483" y="787400"/>
            <a:ext cx="21691601" cy="853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7200"/>
            </a:pPr>
            <a:r>
              <a:t>المملكة المتحدة</a:t>
            </a:r>
          </a:p>
          <a:p>
            <a:pPr rtl="1">
              <a:defRPr b="1" sz="7200"/>
            </a:pPr>
          </a:p>
          <a:p>
            <a:pPr rtl="1">
              <a:defRPr b="1" sz="7200"/>
            </a:pPr>
            <a:r>
              <a:t>شاول. . . داؤد. . . سليمان</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6">
                                            <p:bg/>
                                          </p:spTgt>
                                        </p:tgtEl>
                                        <p:attrNameLst>
                                          <p:attrName>style.visibility</p:attrName>
                                        </p:attrNameLst>
                                      </p:cBhvr>
                                      <p:to>
                                        <p:strVal val="visible"/>
                                      </p:to>
                                    </p:set>
                                    <p:animEffect filter="fade" transition="in">
                                      <p:cBhvr>
                                        <p:cTn id="7" dur="1000"/>
                                        <p:tgtEl>
                                          <p:spTgt spid="14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46">
                                            <p:txEl>
                                              <p:pRg st="0" end="0"/>
                                            </p:txEl>
                                          </p:spTgt>
                                        </p:tgtEl>
                                        <p:attrNameLst>
                                          <p:attrName>style.visibility</p:attrName>
                                        </p:attrNameLst>
                                      </p:cBhvr>
                                      <p:to>
                                        <p:strVal val="visible"/>
                                      </p:to>
                                    </p:set>
                                    <p:animEffect filter="fade" transition="in">
                                      <p:cBhvr>
                                        <p:cTn id="10" dur="1000"/>
                                        <p:tgtEl>
                                          <p:spTgt spid="14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46">
                                            <p:txEl>
                                              <p:pRg st="1" end="1"/>
                                            </p:txEl>
                                          </p:spTgt>
                                        </p:tgtEl>
                                        <p:attrNameLst>
                                          <p:attrName>style.visibility</p:attrName>
                                        </p:attrNameLst>
                                      </p:cBhvr>
                                      <p:to>
                                        <p:strVal val="visible"/>
                                      </p:to>
                                    </p:set>
                                    <p:animEffect filter="fade" transition="in">
                                      <p:cBhvr>
                                        <p:cTn id="15" dur="1000"/>
                                        <p:tgtEl>
                                          <p:spTgt spid="14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46">
                                            <p:txEl>
                                              <p:pRg st="2" end="2"/>
                                            </p:txEl>
                                          </p:spTgt>
                                        </p:tgtEl>
                                        <p:attrNameLst>
                                          <p:attrName>style.visibility</p:attrName>
                                        </p:attrNameLst>
                                      </p:cBhvr>
                                      <p:to>
                                        <p:strVal val="visible"/>
                                      </p:to>
                                    </p:set>
                                    <p:animEffect filter="fade" transition="in">
                                      <p:cBhvr>
                                        <p:cTn id="20" dur="1000"/>
                                        <p:tgtEl>
                                          <p:spTgt spid="14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46">
                                            <p:txEl>
                                              <p:pRg st="3" end="3"/>
                                            </p:txEl>
                                          </p:spTgt>
                                        </p:tgtEl>
                                        <p:attrNameLst>
                                          <p:attrName>style.visibility</p:attrName>
                                        </p:attrNameLst>
                                      </p:cBhvr>
                                      <p:to>
                                        <p:strVal val="visible"/>
                                      </p:to>
                                    </p:set>
                                    <p:animEffect filter="fade" transition="in">
                                      <p:cBhvr>
                                        <p:cTn id="25" dur="1000"/>
                                        <p:tgtEl>
                                          <p:spTgt spid="14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6"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Story of Scripture.024.jpg" descr="Story of Scripture.024.jpg"/>
          <p:cNvPicPr>
            <a:picLocks noChangeAspect="1"/>
          </p:cNvPicPr>
          <p:nvPr/>
        </p:nvPicPr>
        <p:blipFill>
          <a:blip r:embed="rId3">
            <a:alphaModFix amt="33000"/>
            <a:extLst/>
          </a:blip>
          <a:stretch>
            <a:fillRect/>
          </a:stretch>
        </p:blipFill>
        <p:spPr>
          <a:xfrm>
            <a:off x="0" y="0"/>
            <a:ext cx="24384000" cy="13716000"/>
          </a:xfrm>
          <a:prstGeom prst="rect">
            <a:avLst/>
          </a:prstGeom>
          <a:ln w="12700">
            <a:miter lim="400000"/>
          </a:ln>
        </p:spPr>
      </p:pic>
      <p:pic>
        <p:nvPicPr>
          <p:cNvPr id="151"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152" name="مملكة مقسمة…"/>
          <p:cNvSpPr txBox="1"/>
          <p:nvPr/>
        </p:nvSpPr>
        <p:spPr>
          <a:xfrm>
            <a:off x="1532483" y="355600"/>
            <a:ext cx="21691601" cy="1379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7200"/>
            </a:pPr>
            <a:r>
              <a:t>مملكة مقسمة</a:t>
            </a:r>
          </a:p>
          <a:p>
            <a:pPr algn="r" rtl="1">
              <a:defRPr b="1" sz="7200"/>
            </a:pPr>
            <a:r>
              <a:t>* السبب: 1 ملوك 10:14-29؛ 11:1-7</a:t>
            </a:r>
          </a:p>
          <a:p>
            <a:pPr rtl="1">
              <a:defRPr b="1" sz="7200"/>
            </a:pPr>
            <a:r>
              <a:t>[قارن تثنية 17:14-20]؛ 11:9-13</a:t>
            </a:r>
          </a:p>
          <a:p>
            <a:pPr algn="r" rtl="1">
              <a:defRPr b="1" sz="7200"/>
            </a:pPr>
            <a:r>
              <a:t>* التأثير: 1 ملوك 12 - 2 ملوك 25</a:t>
            </a:r>
          </a:p>
          <a:p>
            <a:pPr rtl="1">
              <a:defRPr sz="7200"/>
            </a:pPr>
            <a:r>
              <a:t>المملكة الشمالية: إسرائيل (10 أسباط)؛ السامرة</a:t>
            </a:r>
          </a:p>
          <a:p>
            <a:pPr rtl="1">
              <a:defRPr sz="7200"/>
            </a:pPr>
            <a:r>
              <a:t>المملكة الجنوبية: يهوذا ( 2سبط)؛ أورشليم</a:t>
            </a:r>
          </a:p>
          <a:p>
            <a:pPr algn="r" rtl="1">
              <a:defRPr b="1" sz="7200"/>
            </a:pPr>
            <a:r>
              <a:t>* ملوك الأشرار</a:t>
            </a:r>
          </a:p>
          <a:p>
            <a:pPr algn="r" rtl="1">
              <a:defRPr b="1" sz="7200"/>
            </a:pPr>
            <a:r>
              <a:t>* رسالة الأنبياء: توب!</a:t>
            </a:r>
          </a:p>
          <a:p>
            <a:pPr algn="l">
              <a:defRPr b="1" sz="7200"/>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2">
                                            <p:bg/>
                                          </p:spTgt>
                                        </p:tgtEl>
                                        <p:attrNameLst>
                                          <p:attrName>style.visibility</p:attrName>
                                        </p:attrNameLst>
                                      </p:cBhvr>
                                      <p:to>
                                        <p:strVal val="visible"/>
                                      </p:to>
                                    </p:set>
                                    <p:animEffect filter="fade" transition="in">
                                      <p:cBhvr>
                                        <p:cTn id="7" dur="1000"/>
                                        <p:tgtEl>
                                          <p:spTgt spid="15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52">
                                            <p:txEl>
                                              <p:pRg st="0" end="0"/>
                                            </p:txEl>
                                          </p:spTgt>
                                        </p:tgtEl>
                                        <p:attrNameLst>
                                          <p:attrName>style.visibility</p:attrName>
                                        </p:attrNameLst>
                                      </p:cBhvr>
                                      <p:to>
                                        <p:strVal val="visible"/>
                                      </p:to>
                                    </p:set>
                                    <p:animEffect filter="fade" transition="in">
                                      <p:cBhvr>
                                        <p:cTn id="10" dur="1000"/>
                                        <p:tgtEl>
                                          <p:spTgt spid="15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52">
                                            <p:txEl>
                                              <p:pRg st="1" end="1"/>
                                            </p:txEl>
                                          </p:spTgt>
                                        </p:tgtEl>
                                        <p:attrNameLst>
                                          <p:attrName>style.visibility</p:attrName>
                                        </p:attrNameLst>
                                      </p:cBhvr>
                                      <p:to>
                                        <p:strVal val="visible"/>
                                      </p:to>
                                    </p:set>
                                    <p:animEffect filter="fade" transition="in">
                                      <p:cBhvr>
                                        <p:cTn id="15" dur="1000"/>
                                        <p:tgtEl>
                                          <p:spTgt spid="15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52">
                                            <p:txEl>
                                              <p:pRg st="2" end="2"/>
                                            </p:txEl>
                                          </p:spTgt>
                                        </p:tgtEl>
                                        <p:attrNameLst>
                                          <p:attrName>style.visibility</p:attrName>
                                        </p:attrNameLst>
                                      </p:cBhvr>
                                      <p:to>
                                        <p:strVal val="visible"/>
                                      </p:to>
                                    </p:set>
                                    <p:animEffect filter="fade" transition="in">
                                      <p:cBhvr>
                                        <p:cTn id="20" dur="1000"/>
                                        <p:tgtEl>
                                          <p:spTgt spid="15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52">
                                            <p:txEl>
                                              <p:pRg st="3" end="3"/>
                                            </p:txEl>
                                          </p:spTgt>
                                        </p:tgtEl>
                                        <p:attrNameLst>
                                          <p:attrName>style.visibility</p:attrName>
                                        </p:attrNameLst>
                                      </p:cBhvr>
                                      <p:to>
                                        <p:strVal val="visible"/>
                                      </p:to>
                                    </p:set>
                                    <p:animEffect filter="fade" transition="in">
                                      <p:cBhvr>
                                        <p:cTn id="25" dur="1000"/>
                                        <p:tgtEl>
                                          <p:spTgt spid="15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52">
                                            <p:txEl>
                                              <p:pRg st="4" end="4"/>
                                            </p:txEl>
                                          </p:spTgt>
                                        </p:tgtEl>
                                        <p:attrNameLst>
                                          <p:attrName>style.visibility</p:attrName>
                                        </p:attrNameLst>
                                      </p:cBhvr>
                                      <p:to>
                                        <p:strVal val="visible"/>
                                      </p:to>
                                    </p:set>
                                    <p:animEffect filter="fade" transition="in">
                                      <p:cBhvr>
                                        <p:cTn id="30" dur="1000"/>
                                        <p:tgtEl>
                                          <p:spTgt spid="15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152">
                                            <p:txEl>
                                              <p:pRg st="5" end="5"/>
                                            </p:txEl>
                                          </p:spTgt>
                                        </p:tgtEl>
                                        <p:attrNameLst>
                                          <p:attrName>style.visibility</p:attrName>
                                        </p:attrNameLst>
                                      </p:cBhvr>
                                      <p:to>
                                        <p:strVal val="visible"/>
                                      </p:to>
                                    </p:set>
                                    <p:animEffect filter="fade" transition="in">
                                      <p:cBhvr>
                                        <p:cTn id="35" dur="1000"/>
                                        <p:tgtEl>
                                          <p:spTgt spid="15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152">
                                            <p:txEl>
                                              <p:pRg st="6" end="6"/>
                                            </p:txEl>
                                          </p:spTgt>
                                        </p:tgtEl>
                                        <p:attrNameLst>
                                          <p:attrName>style.visibility</p:attrName>
                                        </p:attrNameLst>
                                      </p:cBhvr>
                                      <p:to>
                                        <p:strVal val="visible"/>
                                      </p:to>
                                    </p:set>
                                    <p:animEffect filter="fade" transition="in">
                                      <p:cBhvr>
                                        <p:cTn id="40" dur="1000"/>
                                        <p:tgtEl>
                                          <p:spTgt spid="15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152">
                                            <p:txEl>
                                              <p:pRg st="7" end="7"/>
                                            </p:txEl>
                                          </p:spTgt>
                                        </p:tgtEl>
                                        <p:attrNameLst>
                                          <p:attrName>style.visibility</p:attrName>
                                        </p:attrNameLst>
                                      </p:cBhvr>
                                      <p:to>
                                        <p:strVal val="visible"/>
                                      </p:to>
                                    </p:set>
                                    <p:animEffect filter="fade" transition="in">
                                      <p:cBhvr>
                                        <p:cTn id="45" dur="1000"/>
                                        <p:tgtEl>
                                          <p:spTgt spid="15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152">
                                            <p:txEl>
                                              <p:pRg st="8" end="8"/>
                                            </p:txEl>
                                          </p:spTgt>
                                        </p:tgtEl>
                                        <p:attrNameLst>
                                          <p:attrName>style.visibility</p:attrName>
                                        </p:attrNameLst>
                                      </p:cBhvr>
                                      <p:to>
                                        <p:strVal val="visible"/>
                                      </p:to>
                                    </p:set>
                                    <p:animEffect filter="fade" transition="in">
                                      <p:cBhvr>
                                        <p:cTn id="50" dur="1000"/>
                                        <p:tgtEl>
                                          <p:spTgt spid="152">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ID="10" grpId="1" fill="hold">
                                  <p:stCondLst>
                                    <p:cond delay="0"/>
                                  </p:stCondLst>
                                  <p:iterate type="el" backwards="0">
                                    <p:tmAbs val="0"/>
                                  </p:iterate>
                                  <p:childTnLst>
                                    <p:set>
                                      <p:cBhvr>
                                        <p:cTn id="54" fill="hold"/>
                                        <p:tgtEl>
                                          <p:spTgt spid="152">
                                            <p:txEl>
                                              <p:pRg st="9" end="9"/>
                                            </p:txEl>
                                          </p:spTgt>
                                        </p:tgtEl>
                                        <p:attrNameLst>
                                          <p:attrName>style.visibility</p:attrName>
                                        </p:attrNameLst>
                                      </p:cBhvr>
                                      <p:to>
                                        <p:strVal val="visible"/>
                                      </p:to>
                                    </p:set>
                                    <p:animEffect filter="fade" transition="in">
                                      <p:cBhvr>
                                        <p:cTn id="55" dur="1000"/>
                                        <p:tgtEl>
                                          <p:spTgt spid="152">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2"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Story of Scripture.024.jpg" descr="Story of Scripture.024.jpg"/>
          <p:cNvPicPr>
            <a:picLocks noChangeAspect="1"/>
          </p:cNvPicPr>
          <p:nvPr/>
        </p:nvPicPr>
        <p:blipFill>
          <a:blip r:embed="rId3">
            <a:alphaModFix amt="33000"/>
            <a:extLst/>
          </a:blip>
          <a:stretch>
            <a:fillRect/>
          </a:stretch>
        </p:blipFill>
        <p:spPr>
          <a:xfrm>
            <a:off x="0" y="0"/>
            <a:ext cx="24384000" cy="13716000"/>
          </a:xfrm>
          <a:prstGeom prst="rect">
            <a:avLst/>
          </a:prstGeom>
          <a:ln w="12700">
            <a:miter lim="400000"/>
          </a:ln>
        </p:spPr>
      </p:pic>
      <p:sp>
        <p:nvSpPr>
          <p:cNvPr id="157" name="Double-click to edit"/>
          <p:cNvSpPr txBox="1"/>
          <p:nvPr>
            <p:ph type="body" idx="1"/>
          </p:nvPr>
        </p:nvSpPr>
        <p:spPr>
          <a:prstGeom prst="rect">
            <a:avLst/>
          </a:prstGeom>
        </p:spPr>
        <p:txBody>
          <a:bodyPr anchor="t"/>
          <a:lstStyle/>
          <a:p>
            <a:pPr marL="0" indent="0">
              <a:buSzTx/>
              <a:buNone/>
            </a:pPr>
          </a:p>
        </p:txBody>
      </p:sp>
      <p:pic>
        <p:nvPicPr>
          <p:cNvPr id="158"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159" name="خلال هذا الوقت. . . الأنبياء"/>
          <p:cNvSpPr txBox="1"/>
          <p:nvPr/>
        </p:nvSpPr>
        <p:spPr>
          <a:xfrm>
            <a:off x="7103787" y="1784274"/>
            <a:ext cx="10176426" cy="12574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300">
                <a:solidFill>
                  <a:srgbClr val="000000"/>
                </a:solidFill>
              </a:defRPr>
            </a:lvl1pPr>
          </a:lstStyle>
          <a:p>
            <a:pPr/>
            <a:r>
              <a:t>خلال هذا الوقت. . . الأنبياء</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7"/>
                                        </p:tgtEl>
                                        <p:attrNameLst>
                                          <p:attrName>style.visibility</p:attrName>
                                        </p:attrNameLst>
                                      </p:cBhvr>
                                      <p:to>
                                        <p:strVal val="visible"/>
                                      </p:to>
                                    </p:set>
                                    <p:animEffect filter="fade" transition="in">
                                      <p:cBhvr>
                                        <p:cTn id="7"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Story of Scripture.024.jpg" descr="Story of Scripture.024.jpg"/>
          <p:cNvPicPr>
            <a:picLocks noChangeAspect="1"/>
          </p:cNvPicPr>
          <p:nvPr/>
        </p:nvPicPr>
        <p:blipFill>
          <a:blip r:embed="rId3">
            <a:alphaModFix amt="33000"/>
            <a:extLst/>
          </a:blip>
          <a:stretch>
            <a:fillRect/>
          </a:stretch>
        </p:blipFill>
        <p:spPr>
          <a:xfrm>
            <a:off x="0" y="0"/>
            <a:ext cx="24384000" cy="13716000"/>
          </a:xfrm>
          <a:prstGeom prst="rect">
            <a:avLst/>
          </a:prstGeom>
          <a:ln w="12700">
            <a:miter lim="400000"/>
          </a:ln>
        </p:spPr>
      </p:pic>
      <p:sp>
        <p:nvSpPr>
          <p:cNvPr id="164" name="Double-click to edit"/>
          <p:cNvSpPr txBox="1"/>
          <p:nvPr>
            <p:ph type="body" idx="1"/>
          </p:nvPr>
        </p:nvSpPr>
        <p:spPr>
          <a:xfrm>
            <a:off x="1739900" y="1809750"/>
            <a:ext cx="20904200" cy="10147300"/>
          </a:xfrm>
          <a:prstGeom prst="rect">
            <a:avLst/>
          </a:prstGeom>
        </p:spPr>
        <p:txBody>
          <a:bodyPr anchor="t"/>
          <a:lstStyle/>
          <a:p>
            <a:pPr marL="0" indent="0">
              <a:buSzTx/>
              <a:buNone/>
            </a:pPr>
          </a:p>
        </p:txBody>
      </p:sp>
      <p:pic>
        <p:nvPicPr>
          <p:cNvPr id="165"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166" name="During this  . . . The Prophets"/>
          <p:cNvSpPr txBox="1"/>
          <p:nvPr/>
        </p:nvSpPr>
        <p:spPr>
          <a:xfrm>
            <a:off x="6856933" y="1949450"/>
            <a:ext cx="10670134" cy="9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defRPr>
            </a:lvl1pPr>
          </a:lstStyle>
          <a:p>
            <a:pPr/>
            <a:r>
              <a:t>During this  . . . The Prophets</a:t>
            </a:r>
          </a:p>
        </p:txBody>
      </p:sp>
      <p:pic>
        <p:nvPicPr>
          <p:cNvPr id="167" name="Image" descr="Image"/>
          <p:cNvPicPr>
            <a:picLocks noChangeAspect="1"/>
          </p:cNvPicPr>
          <p:nvPr/>
        </p:nvPicPr>
        <p:blipFill>
          <a:blip r:embed="rId5">
            <a:extLst/>
          </a:blip>
          <a:stretch>
            <a:fillRect/>
          </a:stretch>
        </p:blipFill>
        <p:spPr>
          <a:xfrm>
            <a:off x="3908365" y="76900"/>
            <a:ext cx="16668870" cy="1250165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4"/>
                                        </p:tgtEl>
                                        <p:attrNameLst>
                                          <p:attrName>style.visibility</p:attrName>
                                        </p:attrNameLst>
                                      </p:cBhvr>
                                      <p:to>
                                        <p:strVal val="visible"/>
                                      </p:to>
                                    </p:set>
                                    <p:animEffect filter="fade" transition="in">
                                      <p:cBhvr>
                                        <p:cTn id="7" dur="1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4"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 name="Title16x9.jpg" descr="Title16x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6" name="قصة الكتاب المقدس:…"/>
          <p:cNvSpPr txBox="1"/>
          <p:nvPr/>
        </p:nvSpPr>
        <p:spPr>
          <a:xfrm>
            <a:off x="1339223" y="2470150"/>
            <a:ext cx="22248518" cy="430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b="1" i="1" sz="9600"/>
            </a:pPr>
            <a:r>
              <a:t>قصة الكتاب المقدس:</a:t>
            </a:r>
          </a:p>
          <a:p>
            <a:pPr algn="r" rtl="1">
              <a:defRPr b="1" i="1" sz="9600"/>
            </a:pPr>
            <a:r>
              <a:t>فهم الكتاب المقدس من سفر التكوين إلى الرؤيا</a:t>
            </a:r>
          </a:p>
        </p:txBody>
      </p:sp>
      <p:sp>
        <p:nvSpPr>
          <p:cNvPr id="47" name="تُدَّرس من قبل كلية دالاس اللاهوتية • تستخدم بإذن تم الرفع بواسطة د. ريك غريفيث •الهيئة الإنجيلية الثقافية-الأردن. ملفات بعدة لغات للتنزيل المجاني على BibleStudyDownloads.org"/>
          <p:cNvSpPr txBox="1"/>
          <p:nvPr/>
        </p:nvSpPr>
        <p:spPr>
          <a:xfrm>
            <a:off x="10498" y="11655677"/>
            <a:ext cx="24384003" cy="14538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4666">
                <a:latin typeface="Arial"/>
                <a:ea typeface="Arial"/>
                <a:cs typeface="Arial"/>
                <a:sym typeface="Arial"/>
              </a:defRPr>
            </a:pPr>
            <a:r>
              <a:t>تُدَّرس من قبل كلية دالاس اللاهوتية • تستخدم بإذن تم الرفع بواسطة د. ريك غريفيث •الهيئة الإنجيلية الثقافية-الأردن. ملفات بعدة لغات للتنزيل المجاني على </a:t>
            </a:r>
            <a:r>
              <a:rPr u="sng">
                <a:hlinkClick r:id="rId3" invalidUrl="" action="" tgtFrame="" tooltip="" history="1" highlightClick="0" endSnd="0"/>
              </a:rPr>
              <a:t>BibleStudyDownloads.org</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Story of Scripture.024.jpg" descr="Story of Scripture.024.jpg"/>
          <p:cNvPicPr>
            <a:picLocks noChangeAspect="1"/>
          </p:cNvPicPr>
          <p:nvPr/>
        </p:nvPicPr>
        <p:blipFill>
          <a:blip r:embed="rId3">
            <a:alphaModFix amt="33000"/>
            <a:extLst/>
          </a:blip>
          <a:stretch>
            <a:fillRect/>
          </a:stretch>
        </p:blipFill>
        <p:spPr>
          <a:xfrm>
            <a:off x="0" y="0"/>
            <a:ext cx="24384000" cy="13716000"/>
          </a:xfrm>
          <a:prstGeom prst="rect">
            <a:avLst/>
          </a:prstGeom>
          <a:ln w="12700">
            <a:miter lim="400000"/>
          </a:ln>
        </p:spPr>
      </p:pic>
      <p:sp>
        <p:nvSpPr>
          <p:cNvPr id="172" name="إسرائيل (المملكة الشمالية): غزاها الآشوريون في عام 722 قبل الميلاد…"/>
          <p:cNvSpPr txBox="1"/>
          <p:nvPr>
            <p:ph type="body" idx="1"/>
          </p:nvPr>
        </p:nvSpPr>
        <p:spPr>
          <a:prstGeom prst="rect">
            <a:avLst/>
          </a:prstGeom>
        </p:spPr>
        <p:txBody>
          <a:bodyPr/>
          <a:lstStyle/>
          <a:p>
            <a:pPr marL="1562100" algn="r" rtl="1">
              <a:defRPr b="1" sz="6000"/>
            </a:pPr>
            <a:r>
              <a:t>إسرائيل (المملكة الشمالية): غزاها الآشوريون في عام 722 قبل الميلاد</a:t>
            </a:r>
          </a:p>
          <a:p>
            <a:pPr marL="1562100" algn="r" rtl="1">
              <a:defRPr b="1" sz="6000"/>
            </a:pPr>
            <a:r>
              <a:t>يهوذا (المملكة الجنوبية): غزاها البابليون في عام 586 قبل الميلاد</a:t>
            </a:r>
          </a:p>
          <a:p>
            <a:pPr marL="1562100" algn="r" rtl="1">
              <a:defRPr b="1" sz="6000"/>
            </a:pPr>
            <a:r>
              <a:t>لاويين 18:28</a:t>
            </a:r>
          </a:p>
        </p:txBody>
      </p:sp>
      <p:pic>
        <p:nvPicPr>
          <p:cNvPr id="173"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174" name="السبي والدمار"/>
          <p:cNvSpPr txBox="1"/>
          <p:nvPr/>
        </p:nvSpPr>
        <p:spPr>
          <a:xfrm>
            <a:off x="11912699" y="1081608"/>
            <a:ext cx="9490473" cy="9954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b="1">
                <a:solidFill>
                  <a:srgbClr val="000000"/>
                </a:solidFill>
              </a:defRPr>
            </a:lvl1pPr>
          </a:lstStyle>
          <a:p>
            <a:pPr>
              <a:defRPr>
                <a:solidFill>
                  <a:srgbClr val="1D3F61"/>
                </a:solidFill>
              </a:defRPr>
            </a:pPr>
            <a:r>
              <a:rPr>
                <a:solidFill>
                  <a:srgbClr val="000000"/>
                </a:solidFill>
              </a:rPr>
              <a:t>السبي والدمار</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2">
                                            <p:bg/>
                                          </p:spTgt>
                                        </p:tgtEl>
                                        <p:attrNameLst>
                                          <p:attrName>style.visibility</p:attrName>
                                        </p:attrNameLst>
                                      </p:cBhvr>
                                      <p:to>
                                        <p:strVal val="visible"/>
                                      </p:to>
                                    </p:set>
                                    <p:animEffect filter="fade" transition="in">
                                      <p:cBhvr>
                                        <p:cTn id="7" dur="1000"/>
                                        <p:tgtEl>
                                          <p:spTgt spid="17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72">
                                            <p:txEl>
                                              <p:pRg st="0" end="0"/>
                                            </p:txEl>
                                          </p:spTgt>
                                        </p:tgtEl>
                                        <p:attrNameLst>
                                          <p:attrName>style.visibility</p:attrName>
                                        </p:attrNameLst>
                                      </p:cBhvr>
                                      <p:to>
                                        <p:strVal val="visible"/>
                                      </p:to>
                                    </p:set>
                                    <p:animEffect filter="fade" transition="in">
                                      <p:cBhvr>
                                        <p:cTn id="10" dur="1000"/>
                                        <p:tgtEl>
                                          <p:spTgt spid="1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72">
                                            <p:txEl>
                                              <p:pRg st="1" end="1"/>
                                            </p:txEl>
                                          </p:spTgt>
                                        </p:tgtEl>
                                        <p:attrNameLst>
                                          <p:attrName>style.visibility</p:attrName>
                                        </p:attrNameLst>
                                      </p:cBhvr>
                                      <p:to>
                                        <p:strVal val="visible"/>
                                      </p:to>
                                    </p:set>
                                    <p:animEffect filter="fade" transition="in">
                                      <p:cBhvr>
                                        <p:cTn id="15" dur="1000"/>
                                        <p:tgtEl>
                                          <p:spTgt spid="17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72">
                                            <p:txEl>
                                              <p:pRg st="2" end="2"/>
                                            </p:txEl>
                                          </p:spTgt>
                                        </p:tgtEl>
                                        <p:attrNameLst>
                                          <p:attrName>style.visibility</p:attrName>
                                        </p:attrNameLst>
                                      </p:cBhvr>
                                      <p:to>
                                        <p:strVal val="visible"/>
                                      </p:to>
                                    </p:set>
                                    <p:animEffect filter="fade" transition="in">
                                      <p:cBhvr>
                                        <p:cTn id="20" dur="1000"/>
                                        <p:tgtEl>
                                          <p:spTgt spid="17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2"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assyrian capture.jpg" descr="assyrian capture.jpg"/>
          <p:cNvPicPr>
            <a:picLocks noChangeAspect="1"/>
          </p:cNvPicPr>
          <p:nvPr/>
        </p:nvPicPr>
        <p:blipFill>
          <a:blip r:embed="rId3">
            <a:extLst/>
          </a:blip>
          <a:stretch>
            <a:fillRect/>
          </a:stretch>
        </p:blipFill>
        <p:spPr>
          <a:xfrm flipH="1">
            <a:off x="0" y="-1168400"/>
            <a:ext cx="24384000" cy="13716000"/>
          </a:xfrm>
          <a:prstGeom prst="rect">
            <a:avLst/>
          </a:prstGeom>
          <a:ln w="12700">
            <a:miter lim="400000"/>
          </a:ln>
        </p:spPr>
      </p:pic>
      <p:pic>
        <p:nvPicPr>
          <p:cNvPr id="179"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pic>
        <p:nvPicPr>
          <p:cNvPr id="180" name="Prophet right stylized.png" descr="Prophet right stylized.png"/>
          <p:cNvPicPr>
            <a:picLocks noChangeAspect="1"/>
          </p:cNvPicPr>
          <p:nvPr/>
        </p:nvPicPr>
        <p:blipFill>
          <a:blip r:embed="rId5">
            <a:extLst/>
          </a:blip>
          <a:stretch>
            <a:fillRect/>
          </a:stretch>
        </p:blipFill>
        <p:spPr>
          <a:xfrm>
            <a:off x="-5638800" y="-1163004"/>
            <a:ext cx="11887200" cy="16065501"/>
          </a:xfrm>
          <a:prstGeom prst="rect">
            <a:avLst/>
          </a:prstGeom>
          <a:ln w="12700">
            <a:miter lim="400000"/>
          </a:ln>
        </p:spPr>
      </p:pic>
      <p:pic>
        <p:nvPicPr>
          <p:cNvPr id="181" name="GrapeCluster.png" descr="GrapeCluster.png"/>
          <p:cNvPicPr>
            <a:picLocks noChangeAspect="1"/>
          </p:cNvPicPr>
          <p:nvPr/>
        </p:nvPicPr>
        <p:blipFill>
          <a:blip r:embed="rId6">
            <a:extLst/>
          </a:blip>
          <a:stretch>
            <a:fillRect/>
          </a:stretch>
        </p:blipFill>
        <p:spPr>
          <a:xfrm flipH="1" rot="20916753">
            <a:off x="20357143" y="-355625"/>
            <a:ext cx="7138598" cy="14759874"/>
          </a:xfrm>
          <a:prstGeom prst="rect">
            <a:avLst/>
          </a:prstGeom>
          <a:ln w="12700">
            <a:miter lim="400000"/>
          </a:ln>
          <a:effectLst>
            <a:outerShdw sx="100000" sy="100000" kx="0" ky="0" algn="b" rotWithShape="0" blurRad="76200" dist="114300" dir="7080000">
              <a:srgbClr val="000000">
                <a:alpha val="75000"/>
              </a:srgbClr>
            </a:outerShdw>
          </a:effectLst>
        </p:spPr>
      </p:pic>
      <p:sp>
        <p:nvSpPr>
          <p:cNvPr id="182" name="عواقب العهد"/>
          <p:cNvSpPr txBox="1"/>
          <p:nvPr/>
        </p:nvSpPr>
        <p:spPr>
          <a:xfrm>
            <a:off x="1186282" y="12638880"/>
            <a:ext cx="7289503"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a:solidFill>
                  <a:srgbClr val="1D3F61"/>
                </a:solidFill>
              </a:defRPr>
            </a:lvl1pPr>
          </a:lstStyle>
          <a:p>
            <a:pPr/>
            <a:r>
              <a:t>عواقب العهد</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1"/>
                                        </p:tgtEl>
                                        <p:attrNameLst>
                                          <p:attrName>style.visibility</p:attrName>
                                        </p:attrNameLst>
                                      </p:cBhvr>
                                      <p:to>
                                        <p:strVal val="visible"/>
                                      </p:to>
                                    </p:set>
                                    <p:animEffect filter="fade" transition="in">
                                      <p:cBhvr>
                                        <p:cTn id="7" dur="10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1"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Title16x9.jpg" descr="Title16x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87" name="أهداف القسم:…"/>
          <p:cNvSpPr txBox="1"/>
          <p:nvPr/>
        </p:nvSpPr>
        <p:spPr>
          <a:xfrm>
            <a:off x="-414386" y="1740177"/>
            <a:ext cx="23418801" cy="72085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i="1" sz="9600"/>
            </a:pPr>
          </a:p>
          <a:p>
            <a:pPr algn="r" rtl="1">
              <a:defRPr sz="11600"/>
            </a:pPr>
            <a:r>
              <a:t>أهداف القسم:</a:t>
            </a:r>
          </a:p>
          <a:p>
            <a:pPr algn="r" rtl="1">
              <a:defRPr sz="6400"/>
            </a:pPr>
            <a:r>
              <a:t>1. فهم العهود...والعهد الجديد</a:t>
            </a:r>
          </a:p>
          <a:p>
            <a:pPr algn="r" rtl="1">
              <a:defRPr sz="6400"/>
            </a:pPr>
            <a:r>
              <a:t>2. تحديد الغرض من إعادة إسرائيل إلى "الأرض"</a:t>
            </a:r>
          </a:p>
        </p:txBody>
      </p:sp>
    </p:spTree>
  </p:cSld>
  <p:clrMapOvr>
    <a:masterClrMapping/>
  </p:clrMapOvr>
  <mc:AlternateContent xmlns:mc="http://schemas.openxmlformats.org/markup-compatibility/2006">
    <mc:Choice xmlns:p14="http://schemas.microsoft.com/office/powerpoint/2010/main" Requires="p14">
      <p:transition spd="slow" advClick="0" advTm="0"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87">
                                            <p:bg/>
                                          </p:spTgt>
                                        </p:tgtEl>
                                        <p:attrNameLst>
                                          <p:attrName>style.visibility</p:attrName>
                                        </p:attrNameLst>
                                      </p:cBhvr>
                                      <p:to>
                                        <p:strVal val="visible"/>
                                      </p:to>
                                    </p:set>
                                    <p:animEffect filter="fade" transition="in">
                                      <p:cBhvr>
                                        <p:cTn id="7" dur="1000"/>
                                        <p:tgtEl>
                                          <p:spTgt spid="18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87">
                                            <p:txEl>
                                              <p:pRg st="0" end="0"/>
                                            </p:txEl>
                                          </p:spTgt>
                                        </p:tgtEl>
                                        <p:attrNameLst>
                                          <p:attrName>style.visibility</p:attrName>
                                        </p:attrNameLst>
                                      </p:cBhvr>
                                      <p:to>
                                        <p:strVal val="visible"/>
                                      </p:to>
                                    </p:set>
                                    <p:animEffect filter="fade" transition="in">
                                      <p:cBhvr>
                                        <p:cTn id="10" dur="1000"/>
                                        <p:tgtEl>
                                          <p:spTgt spid="1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87">
                                            <p:txEl>
                                              <p:pRg st="1" end="1"/>
                                            </p:txEl>
                                          </p:spTgt>
                                        </p:tgtEl>
                                        <p:attrNameLst>
                                          <p:attrName>style.visibility</p:attrName>
                                        </p:attrNameLst>
                                      </p:cBhvr>
                                      <p:to>
                                        <p:strVal val="visible"/>
                                      </p:to>
                                    </p:set>
                                    <p:animEffect filter="fade" transition="in">
                                      <p:cBhvr>
                                        <p:cTn id="15" dur="1000"/>
                                        <p:tgtEl>
                                          <p:spTgt spid="1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87">
                                            <p:txEl>
                                              <p:pRg st="2" end="2"/>
                                            </p:txEl>
                                          </p:spTgt>
                                        </p:tgtEl>
                                        <p:attrNameLst>
                                          <p:attrName>style.visibility</p:attrName>
                                        </p:attrNameLst>
                                      </p:cBhvr>
                                      <p:to>
                                        <p:strVal val="visible"/>
                                      </p:to>
                                    </p:set>
                                    <p:animEffect filter="fade" transition="in">
                                      <p:cBhvr>
                                        <p:cTn id="20" dur="1000"/>
                                        <p:tgtEl>
                                          <p:spTgt spid="18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87">
                                            <p:txEl>
                                              <p:pRg st="3" end="3"/>
                                            </p:txEl>
                                          </p:spTgt>
                                        </p:tgtEl>
                                        <p:attrNameLst>
                                          <p:attrName>style.visibility</p:attrName>
                                        </p:attrNameLst>
                                      </p:cBhvr>
                                      <p:to>
                                        <p:strVal val="visible"/>
                                      </p:to>
                                    </p:set>
                                    <p:animEffect filter="fade" transition="in">
                                      <p:cBhvr>
                                        <p:cTn id="25" dur="1000"/>
                                        <p:tgtEl>
                                          <p:spTgt spid="18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87">
                                            <p:txEl>
                                              <p:pRg st="4" end="4"/>
                                            </p:txEl>
                                          </p:spTgt>
                                        </p:tgtEl>
                                        <p:attrNameLst>
                                          <p:attrName>style.visibility</p:attrName>
                                        </p:attrNameLst>
                                      </p:cBhvr>
                                      <p:to>
                                        <p:strVal val="visible"/>
                                      </p:to>
                                    </p:set>
                                    <p:animEffect filter="fade" transition="in">
                                      <p:cBhvr>
                                        <p:cTn id="30" dur="1000"/>
                                        <p:tgtEl>
                                          <p:spTgt spid="18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xit" nodeType="clickEffect" presetSubtype="0" presetID="1" grpId="2" fill="hold">
                                  <p:stCondLst>
                                    <p:cond delay="0"/>
                                  </p:stCondLst>
                                  <p:iterate type="el" backwards="0">
                                    <p:tmAbs val="0"/>
                                  </p:iterate>
                                  <p:childTnLst>
                                    <p:set>
                                      <p:cBhvr>
                                        <p:cTn id="34" fill="hold">
                                          <p:stCondLst>
                                            <p:cond delay="0"/>
                                          </p:stCondLst>
                                        </p:cTn>
                                        <p:tgtEl>
                                          <p:spTgt spid="187">
                                            <p:txEl>
                                              <p:pRg st="0" end="0"/>
                                            </p:txEl>
                                          </p:spTgt>
                                        </p:tgtEl>
                                        <p:attrNameLst>
                                          <p:attrName>style.visibility</p:attrName>
                                        </p:attrNameLst>
                                      </p:cBhvr>
                                      <p:to>
                                        <p:strVal val="hidden"/>
                                      </p:to>
                                    </p:set>
                                  </p:childTnLst>
                                </p:cTn>
                              </p:par>
                              <p:par>
                                <p:cTn id="35" presetClass="exit" nodeType="withEffect" presetSubtype="0" presetID="1" grpId="2" fill="hold">
                                  <p:stCondLst>
                                    <p:cond delay="0"/>
                                  </p:stCondLst>
                                  <p:iterate type="el" backwards="0">
                                    <p:tmAbs val="0"/>
                                  </p:iterate>
                                  <p:childTnLst>
                                    <p:set>
                                      <p:cBhvr>
                                        <p:cTn id="36" fill="hold">
                                          <p:stCondLst>
                                            <p:cond delay="0"/>
                                          </p:stCondLst>
                                        </p:cTn>
                                        <p:tgtEl>
                                          <p:spTgt spid="187">
                                            <p:txEl>
                                              <p:pRg st="1" end="1"/>
                                            </p:txEl>
                                          </p:spTgt>
                                        </p:tgtEl>
                                        <p:attrNameLst>
                                          <p:attrName>style.visibility</p:attrName>
                                        </p:attrNameLst>
                                      </p:cBhvr>
                                      <p:to>
                                        <p:strVal val="hidden"/>
                                      </p:to>
                                    </p:set>
                                  </p:childTnLst>
                                </p:cTn>
                              </p:par>
                              <p:par>
                                <p:cTn id="37" presetClass="exit" nodeType="withEffect" presetSubtype="0" presetID="1" grpId="2" fill="hold">
                                  <p:stCondLst>
                                    <p:cond delay="0"/>
                                  </p:stCondLst>
                                  <p:iterate type="el" backwards="0">
                                    <p:tmAbs val="0"/>
                                  </p:iterate>
                                  <p:childTnLst>
                                    <p:set>
                                      <p:cBhvr>
                                        <p:cTn id="38" fill="hold">
                                          <p:stCondLst>
                                            <p:cond delay="0"/>
                                          </p:stCondLst>
                                        </p:cTn>
                                        <p:tgtEl>
                                          <p:spTgt spid="187">
                                            <p:txEl>
                                              <p:pRg st="2" end="2"/>
                                            </p:txEl>
                                          </p:spTgt>
                                        </p:tgtEl>
                                        <p:attrNameLst>
                                          <p:attrName>style.visibility</p:attrName>
                                        </p:attrNameLst>
                                      </p:cBhvr>
                                      <p:to>
                                        <p:strVal val="hidden"/>
                                      </p:to>
                                    </p:set>
                                  </p:childTnLst>
                                </p:cTn>
                              </p:par>
                              <p:par>
                                <p:cTn id="39" presetClass="exit" nodeType="withEffect" presetSubtype="0" presetID="1" grpId="2" fill="hold">
                                  <p:stCondLst>
                                    <p:cond delay="0"/>
                                  </p:stCondLst>
                                  <p:iterate type="el" backwards="0">
                                    <p:tmAbs val="0"/>
                                  </p:iterate>
                                  <p:childTnLst>
                                    <p:set>
                                      <p:cBhvr>
                                        <p:cTn id="40" fill="hold">
                                          <p:stCondLst>
                                            <p:cond delay="0"/>
                                          </p:stCondLst>
                                        </p:cTn>
                                        <p:tgtEl>
                                          <p:spTgt spid="187">
                                            <p:txEl>
                                              <p:pRg st="3" end="3"/>
                                            </p:txEl>
                                          </p:spTgt>
                                        </p:tgtEl>
                                        <p:attrNameLst>
                                          <p:attrName>style.visibility</p:attrName>
                                        </p:attrNameLst>
                                      </p:cBhvr>
                                      <p:to>
                                        <p:strVal val="hidden"/>
                                      </p:to>
                                    </p:set>
                                  </p:childTnLst>
                                </p:cTn>
                              </p:par>
                              <p:par>
                                <p:cTn id="41" presetClass="exit" nodeType="withEffect" presetSubtype="0" presetID="1" grpId="2" fill="hold">
                                  <p:stCondLst>
                                    <p:cond delay="0"/>
                                  </p:stCondLst>
                                  <p:iterate type="el" backwards="0">
                                    <p:tmAbs val="0"/>
                                  </p:iterate>
                                  <p:childTnLst>
                                    <p:set>
                                      <p:cBhvr>
                                        <p:cTn id="42" fill="hold">
                                          <p:stCondLst>
                                            <p:cond delay="0"/>
                                          </p:stCondLst>
                                        </p:cTn>
                                        <p:tgtEl>
                                          <p:spTgt spid="187">
                                            <p:bg/>
                                          </p:spTgt>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7" grpId="2"/>
      <p:bldP build="p" bldLvl="5" animBg="1" rev="0" advAuto="0" spid="187"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Grapes.jpg" descr="Grapes.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92"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93" name="عهد الحب"/>
          <p:cNvSpPr txBox="1"/>
          <p:nvPr/>
        </p:nvSpPr>
        <p:spPr>
          <a:xfrm>
            <a:off x="3665891" y="12417307"/>
            <a:ext cx="4462414" cy="985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عهد الحب</a:t>
            </a:r>
          </a:p>
        </p:txBody>
      </p:sp>
      <p:pic>
        <p:nvPicPr>
          <p:cNvPr id="194" name="GrapeCluster.png" descr="GrapeCluster.png"/>
          <p:cNvPicPr>
            <a:picLocks noChangeAspect="1"/>
          </p:cNvPicPr>
          <p:nvPr/>
        </p:nvPicPr>
        <p:blipFill>
          <a:blip r:embed="rId5">
            <a:extLst/>
          </a:blip>
          <a:stretch>
            <a:fillRect/>
          </a:stretch>
        </p:blipFill>
        <p:spPr>
          <a:xfrm flipH="1" rot="20916753">
            <a:off x="-4001457" y="-355625"/>
            <a:ext cx="7138598" cy="14759874"/>
          </a:xfrm>
          <a:prstGeom prst="rect">
            <a:avLst/>
          </a:prstGeom>
          <a:ln w="12700">
            <a:miter lim="400000"/>
          </a:ln>
          <a:effectLst>
            <a:outerShdw sx="100000" sy="100000" kx="0" ky="0" algn="b" rotWithShape="0" blurRad="76200" dist="114300" dir="708000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2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sp>
        <p:nvSpPr>
          <p:cNvPr id="199" name="العهد: مصطلح قانوني يشير إلى إعلان رسمي ومُلزم قانوناً عن المزايا التي يمنحها طرف لآخر، مع أو بدون شروط مرفقة (على سبيل المثال مشروط أو غير مشروط).…"/>
          <p:cNvSpPr txBox="1"/>
          <p:nvPr>
            <p:ph type="body" idx="1"/>
          </p:nvPr>
        </p:nvSpPr>
        <p:spPr>
          <a:xfrm>
            <a:off x="1739900" y="1470687"/>
            <a:ext cx="20904200" cy="10147301"/>
          </a:xfrm>
          <a:prstGeom prst="rect">
            <a:avLst/>
          </a:prstGeom>
        </p:spPr>
        <p:txBody>
          <a:bodyPr>
            <a:normAutofit fontScale="100000" lnSpcReduction="0"/>
          </a:bodyPr>
          <a:lstStyle/>
          <a:p>
            <a:pPr lvl="1" marL="1892712" indent="-770667" algn="r" defTabSz="767715" rtl="1">
              <a:spcBef>
                <a:spcPts val="6700"/>
              </a:spcBef>
              <a:defRPr sz="5394"/>
            </a:pPr>
            <a:r>
              <a:t>العهد: مصطلح قانوني يشير إلى إعلان رسمي ومُلزم قانوناً عن المزايا التي يمنحها طرف لآخر، مع أو بدون شروط مرفقة (على سبيل المثال مشروط أو غير مشروط).</a:t>
            </a:r>
          </a:p>
          <a:p>
            <a:pPr lvl="1" marL="1892712" indent="-770667" algn="r" defTabSz="767715" rtl="1">
              <a:spcBef>
                <a:spcPts val="6700"/>
              </a:spcBef>
              <a:defRPr sz="5394"/>
            </a:pPr>
            <a:r>
              <a:t>العهد الإبراهيمي: تكوين 12: 1-3</a:t>
            </a:r>
          </a:p>
          <a:p>
            <a:pPr lvl="1" marL="1892712" indent="-770667" algn="r" defTabSz="767715" rtl="1">
              <a:spcBef>
                <a:spcPts val="6700"/>
              </a:spcBef>
              <a:defRPr sz="5394"/>
            </a:pPr>
            <a:r>
              <a:t>عهد الموسوي: خروج 20؛ 24: 1-7</a:t>
            </a:r>
          </a:p>
          <a:p>
            <a:pPr lvl="1" marL="1892712" indent="-770667" algn="r" defTabSz="767715" rtl="1">
              <a:spcBef>
                <a:spcPts val="6700"/>
              </a:spcBef>
              <a:defRPr sz="5394"/>
            </a:pPr>
            <a:r>
              <a:t>العهد الداودي: 2 صموئيل 7: 4-16</a:t>
            </a:r>
          </a:p>
          <a:p>
            <a:pPr lvl="1" marL="1892712" indent="-770667" algn="r" defTabSz="767715" rtl="1">
              <a:spcBef>
                <a:spcPts val="6700"/>
              </a:spcBef>
              <a:defRPr sz="5394"/>
            </a:pPr>
            <a:r>
              <a:t>العهد الجديد: إرميا 31:31-34</a:t>
            </a:r>
          </a:p>
        </p:txBody>
      </p:sp>
      <p:pic>
        <p:nvPicPr>
          <p:cNvPr id="200"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01" name="عهد الله"/>
          <p:cNvSpPr txBox="1"/>
          <p:nvPr/>
        </p:nvSpPr>
        <p:spPr>
          <a:xfrm>
            <a:off x="14860215" y="178643"/>
            <a:ext cx="6062614" cy="191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b="1"/>
            </a:lvl1pPr>
          </a:lstStyle>
          <a:p>
            <a:pPr/>
            <a:r>
              <a:t>عهد الله</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9">
                                            <p:bg/>
                                          </p:spTgt>
                                        </p:tgtEl>
                                        <p:attrNameLst>
                                          <p:attrName>style.visibility</p:attrName>
                                        </p:attrNameLst>
                                      </p:cBhvr>
                                      <p:to>
                                        <p:strVal val="visible"/>
                                      </p:to>
                                    </p:set>
                                    <p:animEffect filter="fade" transition="in">
                                      <p:cBhvr>
                                        <p:cTn id="7" dur="1000"/>
                                        <p:tgtEl>
                                          <p:spTgt spid="19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99">
                                            <p:txEl>
                                              <p:pRg st="0" end="0"/>
                                            </p:txEl>
                                          </p:spTgt>
                                        </p:tgtEl>
                                        <p:attrNameLst>
                                          <p:attrName>style.visibility</p:attrName>
                                        </p:attrNameLst>
                                      </p:cBhvr>
                                      <p:to>
                                        <p:strVal val="visible"/>
                                      </p:to>
                                    </p:set>
                                    <p:animEffect filter="fade" transition="in">
                                      <p:cBhvr>
                                        <p:cTn id="10" dur="1000"/>
                                        <p:tgtEl>
                                          <p:spTgt spid="1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99">
                                            <p:txEl>
                                              <p:pRg st="1" end="1"/>
                                            </p:txEl>
                                          </p:spTgt>
                                        </p:tgtEl>
                                        <p:attrNameLst>
                                          <p:attrName>style.visibility</p:attrName>
                                        </p:attrNameLst>
                                      </p:cBhvr>
                                      <p:to>
                                        <p:strVal val="visible"/>
                                      </p:to>
                                    </p:set>
                                    <p:animEffect filter="fade" transition="in">
                                      <p:cBhvr>
                                        <p:cTn id="15" dur="1000"/>
                                        <p:tgtEl>
                                          <p:spTgt spid="19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99">
                                            <p:txEl>
                                              <p:pRg st="2" end="2"/>
                                            </p:txEl>
                                          </p:spTgt>
                                        </p:tgtEl>
                                        <p:attrNameLst>
                                          <p:attrName>style.visibility</p:attrName>
                                        </p:attrNameLst>
                                      </p:cBhvr>
                                      <p:to>
                                        <p:strVal val="visible"/>
                                      </p:to>
                                    </p:set>
                                    <p:animEffect filter="fade" transition="in">
                                      <p:cBhvr>
                                        <p:cTn id="20" dur="1000"/>
                                        <p:tgtEl>
                                          <p:spTgt spid="19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99">
                                            <p:txEl>
                                              <p:pRg st="3" end="3"/>
                                            </p:txEl>
                                          </p:spTgt>
                                        </p:tgtEl>
                                        <p:attrNameLst>
                                          <p:attrName>style.visibility</p:attrName>
                                        </p:attrNameLst>
                                      </p:cBhvr>
                                      <p:to>
                                        <p:strVal val="visible"/>
                                      </p:to>
                                    </p:set>
                                    <p:animEffect filter="fade" transition="in">
                                      <p:cBhvr>
                                        <p:cTn id="25" dur="1000"/>
                                        <p:tgtEl>
                                          <p:spTgt spid="19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99">
                                            <p:txEl>
                                              <p:pRg st="4" end="4"/>
                                            </p:txEl>
                                          </p:spTgt>
                                        </p:tgtEl>
                                        <p:attrNameLst>
                                          <p:attrName>style.visibility</p:attrName>
                                        </p:attrNameLst>
                                      </p:cBhvr>
                                      <p:to>
                                        <p:strVal val="visible"/>
                                      </p:to>
                                    </p:set>
                                    <p:animEffect filter="fade" transition="in">
                                      <p:cBhvr>
                                        <p:cTn id="30" dur="1000"/>
                                        <p:tgtEl>
                                          <p:spTgt spid="19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9"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sp>
        <p:nvSpPr>
          <p:cNvPr id="206" name="إرميا 31:31-34…"/>
          <p:cNvSpPr txBox="1"/>
          <p:nvPr>
            <p:ph type="body" idx="1"/>
          </p:nvPr>
        </p:nvSpPr>
        <p:spPr>
          <a:xfrm>
            <a:off x="1739900" y="2827967"/>
            <a:ext cx="20904200" cy="8514813"/>
          </a:xfrm>
          <a:prstGeom prst="rect">
            <a:avLst/>
          </a:prstGeom>
        </p:spPr>
        <p:txBody>
          <a:bodyPr>
            <a:normAutofit fontScale="100000" lnSpcReduction="0"/>
          </a:bodyPr>
          <a:lstStyle/>
          <a:p>
            <a:pPr lvl="1" marL="1587436" indent="-646366" algn="r" defTabSz="643889" rtl="1">
              <a:spcBef>
                <a:spcPts val="5600"/>
              </a:spcBef>
              <a:defRPr sz="4524"/>
            </a:pPr>
            <a:r>
              <a:t>إرميا 31:31-34</a:t>
            </a:r>
          </a:p>
          <a:p>
            <a:pPr lvl="1" marL="1587436" indent="-646366" algn="r" defTabSz="643889" rtl="1">
              <a:spcBef>
                <a:spcPts val="5600"/>
              </a:spcBef>
              <a:defRPr sz="4524"/>
            </a:pPr>
            <a:r>
              <a:t>3 مكونات للعهد</a:t>
            </a:r>
          </a:p>
          <a:p>
            <a:pPr lvl="1" marL="1587436" indent="-646366" algn="r" defTabSz="643889" rtl="1">
              <a:spcBef>
                <a:spcPts val="5600"/>
              </a:spcBef>
              <a:defRPr sz="4524"/>
            </a:pPr>
            <a:r>
              <a:t>سأكون إلهك</a:t>
            </a:r>
          </a:p>
          <a:p>
            <a:pPr lvl="1" marL="1587436" indent="-646366" algn="r" defTabSz="643889" rtl="1">
              <a:spcBef>
                <a:spcPts val="5600"/>
              </a:spcBef>
              <a:defRPr sz="4524"/>
            </a:pPr>
            <a:r>
              <a:t>ستكون شعبي</a:t>
            </a:r>
          </a:p>
          <a:p>
            <a:pPr lvl="1" marL="1587436" indent="-646366" algn="r" defTabSz="643889" rtl="1">
              <a:spcBef>
                <a:spcPts val="5600"/>
              </a:spcBef>
              <a:defRPr sz="4524"/>
            </a:pPr>
            <a:r>
              <a:t>سأسكن بينكم</a:t>
            </a:r>
          </a:p>
          <a:p>
            <a:pPr lvl="1" marL="1587436" indent="-646366" algn="r" defTabSz="643889" rtl="1">
              <a:spcBef>
                <a:spcPts val="5600"/>
              </a:spcBef>
              <a:defRPr sz="4524"/>
            </a:pPr>
            <a:r>
              <a:t>حزقيال 36:24-28؛ 37:14؛ يوئيل 2:28-29</a:t>
            </a:r>
          </a:p>
        </p:txBody>
      </p:sp>
      <p:pic>
        <p:nvPicPr>
          <p:cNvPr id="207"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08" name="عهد جديد موعود"/>
          <p:cNvSpPr txBox="1"/>
          <p:nvPr/>
        </p:nvSpPr>
        <p:spPr>
          <a:xfrm>
            <a:off x="12001918" y="462362"/>
            <a:ext cx="9898163" cy="1917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b="1"/>
            </a:lvl1pPr>
          </a:lstStyle>
          <a:p>
            <a:pPr/>
            <a:r>
              <a:t>عهد جديد موعود</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6">
                                            <p:bg/>
                                          </p:spTgt>
                                        </p:tgtEl>
                                        <p:attrNameLst>
                                          <p:attrName>style.visibility</p:attrName>
                                        </p:attrNameLst>
                                      </p:cBhvr>
                                      <p:to>
                                        <p:strVal val="visible"/>
                                      </p:to>
                                    </p:set>
                                    <p:animEffect filter="fade" transition="in">
                                      <p:cBhvr>
                                        <p:cTn id="7" dur="1000"/>
                                        <p:tgtEl>
                                          <p:spTgt spid="20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06">
                                            <p:txEl>
                                              <p:pRg st="0" end="0"/>
                                            </p:txEl>
                                          </p:spTgt>
                                        </p:tgtEl>
                                        <p:attrNameLst>
                                          <p:attrName>style.visibility</p:attrName>
                                        </p:attrNameLst>
                                      </p:cBhvr>
                                      <p:to>
                                        <p:strVal val="visible"/>
                                      </p:to>
                                    </p:set>
                                    <p:animEffect filter="fade" transition="in">
                                      <p:cBhvr>
                                        <p:cTn id="10" dur="1000"/>
                                        <p:tgtEl>
                                          <p:spTgt spid="20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06">
                                            <p:txEl>
                                              <p:pRg st="1" end="1"/>
                                            </p:txEl>
                                          </p:spTgt>
                                        </p:tgtEl>
                                        <p:attrNameLst>
                                          <p:attrName>style.visibility</p:attrName>
                                        </p:attrNameLst>
                                      </p:cBhvr>
                                      <p:to>
                                        <p:strVal val="visible"/>
                                      </p:to>
                                    </p:set>
                                    <p:animEffect filter="fade" transition="in">
                                      <p:cBhvr>
                                        <p:cTn id="15" dur="1000"/>
                                        <p:tgtEl>
                                          <p:spTgt spid="20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06">
                                            <p:txEl>
                                              <p:pRg st="2" end="2"/>
                                            </p:txEl>
                                          </p:spTgt>
                                        </p:tgtEl>
                                        <p:attrNameLst>
                                          <p:attrName>style.visibility</p:attrName>
                                        </p:attrNameLst>
                                      </p:cBhvr>
                                      <p:to>
                                        <p:strVal val="visible"/>
                                      </p:to>
                                    </p:set>
                                    <p:animEffect filter="fade" transition="in">
                                      <p:cBhvr>
                                        <p:cTn id="20" dur="1000"/>
                                        <p:tgtEl>
                                          <p:spTgt spid="20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06">
                                            <p:txEl>
                                              <p:pRg st="3" end="3"/>
                                            </p:txEl>
                                          </p:spTgt>
                                        </p:tgtEl>
                                        <p:attrNameLst>
                                          <p:attrName>style.visibility</p:attrName>
                                        </p:attrNameLst>
                                      </p:cBhvr>
                                      <p:to>
                                        <p:strVal val="visible"/>
                                      </p:to>
                                    </p:set>
                                    <p:animEffect filter="fade" transition="in">
                                      <p:cBhvr>
                                        <p:cTn id="25" dur="1000"/>
                                        <p:tgtEl>
                                          <p:spTgt spid="20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06">
                                            <p:txEl>
                                              <p:pRg st="4" end="4"/>
                                            </p:txEl>
                                          </p:spTgt>
                                        </p:tgtEl>
                                        <p:attrNameLst>
                                          <p:attrName>style.visibility</p:attrName>
                                        </p:attrNameLst>
                                      </p:cBhvr>
                                      <p:to>
                                        <p:strVal val="visible"/>
                                      </p:to>
                                    </p:set>
                                    <p:animEffect filter="fade" transition="in">
                                      <p:cBhvr>
                                        <p:cTn id="30" dur="1000"/>
                                        <p:tgtEl>
                                          <p:spTgt spid="20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06">
                                            <p:txEl>
                                              <p:pRg st="5" end="5"/>
                                            </p:txEl>
                                          </p:spTgt>
                                        </p:tgtEl>
                                        <p:attrNameLst>
                                          <p:attrName>style.visibility</p:attrName>
                                        </p:attrNameLst>
                                      </p:cBhvr>
                                      <p:to>
                                        <p:strVal val="visible"/>
                                      </p:to>
                                    </p:set>
                                    <p:animEffect filter="fade" transition="in">
                                      <p:cBhvr>
                                        <p:cTn id="35" dur="1000"/>
                                        <p:tgtEl>
                                          <p:spTgt spid="206">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6"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213"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14" name="عهد الحب…"/>
          <p:cNvSpPr txBox="1"/>
          <p:nvPr/>
        </p:nvSpPr>
        <p:spPr>
          <a:xfrm>
            <a:off x="7871465" y="3852789"/>
            <a:ext cx="8067883" cy="51976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defRPr b="1" sz="10200">
                <a:solidFill>
                  <a:srgbClr val="000000"/>
                </a:solidFill>
              </a:defRPr>
            </a:pPr>
            <a:r>
              <a:t>عهد الحب</a:t>
            </a:r>
          </a:p>
          <a:p>
            <a:pPr algn="r" rtl="1">
              <a:defRPr b="1" sz="10200">
                <a:solidFill>
                  <a:srgbClr val="000000"/>
                </a:solidFill>
              </a:defRPr>
            </a:pPr>
            <a:r>
              <a:t>2 ملوك 23: 13</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219"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20" name="1&amp;2 صموئيل، 1 و2 ملوك ( قبل وأثناء السبي) 1 و2 أخبار الأيام  (ما بعد السبي . . . إذا نظرنا إلى الوراء)…"/>
          <p:cNvSpPr txBox="1"/>
          <p:nvPr>
            <p:ph type="body" idx="1"/>
          </p:nvPr>
        </p:nvSpPr>
        <p:spPr>
          <a:xfrm>
            <a:off x="1159198" y="1266447"/>
            <a:ext cx="22167204" cy="10147301"/>
          </a:xfrm>
          <a:prstGeom prst="rect">
            <a:avLst/>
          </a:prstGeom>
        </p:spPr>
        <p:txBody>
          <a:bodyPr/>
          <a:lstStyle/>
          <a:p>
            <a:pPr marL="1562100" algn="r" rtl="1">
              <a:defRPr b="1" sz="5800"/>
            </a:pPr>
            <a:r>
              <a:t>1&amp;2 صموئيل، 1 و2 ملوك ( قبل وأثناء السبي) 1 و2 أخبار الأيام  (ما بعد السبي . . . إذا نظرنا إلى الوراء)</a:t>
            </a:r>
          </a:p>
          <a:p>
            <a:pPr marL="1562100" algn="r" rtl="1">
              <a:defRPr b="1" sz="5800"/>
            </a:pPr>
            <a:r>
              <a:t>حافظ الله على شعبه أثناء السبي (المنفى)</a:t>
            </a:r>
          </a:p>
          <a:p>
            <a:pPr marL="1562100" algn="r" rtl="1">
              <a:defRPr b="1" sz="5800"/>
            </a:pPr>
            <a:r>
              <a:t>عزرا، نحميا، إستير (دانيال)</a:t>
            </a:r>
          </a:p>
          <a:p>
            <a:pPr marL="1562100" algn="r" rtl="1">
              <a:defRPr b="1" sz="5800"/>
            </a:pPr>
            <a:r>
              <a:t>حجي، زكريا، ملاخي</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0">
                                            <p:bg/>
                                          </p:spTgt>
                                        </p:tgtEl>
                                        <p:attrNameLst>
                                          <p:attrName>style.visibility</p:attrName>
                                        </p:attrNameLst>
                                      </p:cBhvr>
                                      <p:to>
                                        <p:strVal val="visible"/>
                                      </p:to>
                                    </p:set>
                                    <p:animEffect filter="fade" transition="in">
                                      <p:cBhvr>
                                        <p:cTn id="7" dur="1000"/>
                                        <p:tgtEl>
                                          <p:spTgt spid="22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20">
                                            <p:txEl>
                                              <p:pRg st="0" end="0"/>
                                            </p:txEl>
                                          </p:spTgt>
                                        </p:tgtEl>
                                        <p:attrNameLst>
                                          <p:attrName>style.visibility</p:attrName>
                                        </p:attrNameLst>
                                      </p:cBhvr>
                                      <p:to>
                                        <p:strVal val="visible"/>
                                      </p:to>
                                    </p:set>
                                    <p:animEffect filter="fade" transition="in">
                                      <p:cBhvr>
                                        <p:cTn id="10" dur="1000"/>
                                        <p:tgtEl>
                                          <p:spTgt spid="2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20">
                                            <p:txEl>
                                              <p:pRg st="1" end="1"/>
                                            </p:txEl>
                                          </p:spTgt>
                                        </p:tgtEl>
                                        <p:attrNameLst>
                                          <p:attrName>style.visibility</p:attrName>
                                        </p:attrNameLst>
                                      </p:cBhvr>
                                      <p:to>
                                        <p:strVal val="visible"/>
                                      </p:to>
                                    </p:set>
                                    <p:animEffect filter="fade" transition="in">
                                      <p:cBhvr>
                                        <p:cTn id="15" dur="1000"/>
                                        <p:tgtEl>
                                          <p:spTgt spid="22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20">
                                            <p:txEl>
                                              <p:pRg st="2" end="2"/>
                                            </p:txEl>
                                          </p:spTgt>
                                        </p:tgtEl>
                                        <p:attrNameLst>
                                          <p:attrName>style.visibility</p:attrName>
                                        </p:attrNameLst>
                                      </p:cBhvr>
                                      <p:to>
                                        <p:strVal val="visible"/>
                                      </p:to>
                                    </p:set>
                                    <p:animEffect filter="fade" transition="in">
                                      <p:cBhvr>
                                        <p:cTn id="20" dur="1000"/>
                                        <p:tgtEl>
                                          <p:spTgt spid="22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20">
                                            <p:txEl>
                                              <p:pRg st="3" end="3"/>
                                            </p:txEl>
                                          </p:spTgt>
                                        </p:tgtEl>
                                        <p:attrNameLst>
                                          <p:attrName>style.visibility</p:attrName>
                                        </p:attrNameLst>
                                      </p:cBhvr>
                                      <p:to>
                                        <p:strVal val="visible"/>
                                      </p:to>
                                    </p:set>
                                    <p:animEffect filter="fade" transition="in">
                                      <p:cBhvr>
                                        <p:cTn id="25" dur="1000"/>
                                        <p:tgtEl>
                                          <p:spTgt spid="22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0"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225"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26" name="عزرا ونحميا (سفر واحد في الأصل)…"/>
          <p:cNvSpPr txBox="1"/>
          <p:nvPr>
            <p:ph type="body" idx="1"/>
          </p:nvPr>
        </p:nvSpPr>
        <p:spPr>
          <a:xfrm>
            <a:off x="1739900" y="1422400"/>
            <a:ext cx="20904200" cy="10147300"/>
          </a:xfrm>
          <a:prstGeom prst="rect">
            <a:avLst/>
          </a:prstGeom>
        </p:spPr>
        <p:txBody>
          <a:bodyPr/>
          <a:lstStyle/>
          <a:p>
            <a:pPr marL="1562100" algn="r" rtl="1">
              <a:defRPr b="1" sz="6100"/>
            </a:pPr>
            <a:r>
              <a:t>عزرا ونحميا (سفر واحد في الأصل)</a:t>
            </a:r>
          </a:p>
          <a:p>
            <a:pPr marL="1562100" algn="r" rtl="1">
              <a:defRPr b="1" sz="6100"/>
            </a:pPr>
            <a:r>
              <a:t>3 مجموعات تعود إلى الوطن بعد السبي: 1) زربابل (538 قبل الميلاد) 2) عزرا (458 قبل الميلاد) 3) نحميا (445 قبل الميلاد)</a:t>
            </a:r>
          </a:p>
        </p:txBody>
      </p:sp>
      <p:sp>
        <p:nvSpPr>
          <p:cNvPr id="227" name="العودة إلى الوطن"/>
          <p:cNvSpPr txBox="1"/>
          <p:nvPr/>
        </p:nvSpPr>
        <p:spPr>
          <a:xfrm>
            <a:off x="14010454" y="1924075"/>
            <a:ext cx="7867056" cy="24216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7200">
                <a:solidFill>
                  <a:srgbClr val="000000"/>
                </a:solidFill>
              </a:defRPr>
            </a:lvl1pPr>
          </a:lstStyle>
          <a:p>
            <a:pPr/>
            <a:r>
              <a:t>العودة إلى الوطن</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6">
                                            <p:bg/>
                                          </p:spTgt>
                                        </p:tgtEl>
                                        <p:attrNameLst>
                                          <p:attrName>style.visibility</p:attrName>
                                        </p:attrNameLst>
                                      </p:cBhvr>
                                      <p:to>
                                        <p:strVal val="visible"/>
                                      </p:to>
                                    </p:set>
                                    <p:animEffect filter="fade" transition="in">
                                      <p:cBhvr>
                                        <p:cTn id="7" dur="1000"/>
                                        <p:tgtEl>
                                          <p:spTgt spid="22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26">
                                            <p:txEl>
                                              <p:pRg st="0" end="0"/>
                                            </p:txEl>
                                          </p:spTgt>
                                        </p:tgtEl>
                                        <p:attrNameLst>
                                          <p:attrName>style.visibility</p:attrName>
                                        </p:attrNameLst>
                                      </p:cBhvr>
                                      <p:to>
                                        <p:strVal val="visible"/>
                                      </p:to>
                                    </p:set>
                                    <p:animEffect filter="fade" transition="in">
                                      <p:cBhvr>
                                        <p:cTn id="10" dur="1000"/>
                                        <p:tgtEl>
                                          <p:spTgt spid="2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26">
                                            <p:txEl>
                                              <p:pRg st="1" end="1"/>
                                            </p:txEl>
                                          </p:spTgt>
                                        </p:tgtEl>
                                        <p:attrNameLst>
                                          <p:attrName>style.visibility</p:attrName>
                                        </p:attrNameLst>
                                      </p:cBhvr>
                                      <p:to>
                                        <p:strVal val="visible"/>
                                      </p:to>
                                    </p:set>
                                    <p:animEffect filter="fade" transition="in">
                                      <p:cBhvr>
                                        <p:cTn id="15" dur="1000"/>
                                        <p:tgtEl>
                                          <p:spTgt spid="22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6"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232"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33" name="الأنبياء الصغار (حجي، زكريا، ملاخي)…"/>
          <p:cNvSpPr txBox="1"/>
          <p:nvPr>
            <p:ph type="body" idx="1"/>
          </p:nvPr>
        </p:nvSpPr>
        <p:spPr>
          <a:xfrm>
            <a:off x="1014842" y="1663502"/>
            <a:ext cx="20904201" cy="11506201"/>
          </a:xfrm>
          <a:prstGeom prst="rect">
            <a:avLst/>
          </a:prstGeom>
        </p:spPr>
        <p:txBody>
          <a:bodyPr/>
          <a:lstStyle/>
          <a:p>
            <a:pPr marL="1562100" algn="r" rtl="1">
              <a:defRPr b="1" sz="5800"/>
            </a:pPr>
            <a:r>
              <a:t>الأنبياء الصغار (حجي، زكريا، ملاخي)</a:t>
            </a:r>
          </a:p>
          <a:p>
            <a:pPr marL="1562100" algn="r" rtl="1">
              <a:defRPr b="1" sz="5800"/>
            </a:pPr>
            <a:r>
              <a:t>"ما بعد السبي" (عش وعلم بعد السبي)</a:t>
            </a:r>
          </a:p>
          <a:p>
            <a:pPr marL="1562100" algn="r" rtl="1">
              <a:defRPr b="1" sz="5800"/>
            </a:pPr>
            <a:r>
              <a:t>حجي وزكريا (520 قبل الميلاد) - أتبع الله وأنت تنتظر ملكوت الله المثالي</a:t>
            </a:r>
          </a:p>
          <a:p>
            <a:pPr marL="1562100" algn="r" rtl="1">
              <a:defRPr b="1" sz="5800"/>
            </a:pPr>
            <a:r>
              <a:t>ملاخي - أطيع أوامر الله بينما كانوا ينتظرون بتوقع مجيء النبي "إيليا"، الذي سيُشير إلى بزوغ فجر يوم الرب العظيم ومجيء المسيح.</a:t>
            </a:r>
          </a:p>
        </p:txBody>
      </p:sp>
      <p:sp>
        <p:nvSpPr>
          <p:cNvPr id="234" name="العودة الي الوطن"/>
          <p:cNvSpPr txBox="1"/>
          <p:nvPr/>
        </p:nvSpPr>
        <p:spPr>
          <a:xfrm>
            <a:off x="13884357" y="631581"/>
            <a:ext cx="7867055" cy="24216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7200">
                <a:solidFill>
                  <a:srgbClr val="000000"/>
                </a:solidFill>
              </a:defRPr>
            </a:lvl1pPr>
          </a:lstStyle>
          <a:p>
            <a:pPr/>
            <a:r>
              <a:t>العودة الي الوطن</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3">
                                            <p:bg/>
                                          </p:spTgt>
                                        </p:tgtEl>
                                        <p:attrNameLst>
                                          <p:attrName>style.visibility</p:attrName>
                                        </p:attrNameLst>
                                      </p:cBhvr>
                                      <p:to>
                                        <p:strVal val="visible"/>
                                      </p:to>
                                    </p:set>
                                    <p:animEffect filter="fade" transition="in">
                                      <p:cBhvr>
                                        <p:cTn id="7" dur="1000"/>
                                        <p:tgtEl>
                                          <p:spTgt spid="23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33">
                                            <p:txEl>
                                              <p:pRg st="0" end="0"/>
                                            </p:txEl>
                                          </p:spTgt>
                                        </p:tgtEl>
                                        <p:attrNameLst>
                                          <p:attrName>style.visibility</p:attrName>
                                        </p:attrNameLst>
                                      </p:cBhvr>
                                      <p:to>
                                        <p:strVal val="visible"/>
                                      </p:to>
                                    </p:set>
                                    <p:animEffect filter="fade" transition="in">
                                      <p:cBhvr>
                                        <p:cTn id="10" dur="1000"/>
                                        <p:tgtEl>
                                          <p:spTgt spid="2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33">
                                            <p:txEl>
                                              <p:pRg st="1" end="1"/>
                                            </p:txEl>
                                          </p:spTgt>
                                        </p:tgtEl>
                                        <p:attrNameLst>
                                          <p:attrName>style.visibility</p:attrName>
                                        </p:attrNameLst>
                                      </p:cBhvr>
                                      <p:to>
                                        <p:strVal val="visible"/>
                                      </p:to>
                                    </p:set>
                                    <p:animEffect filter="fade" transition="in">
                                      <p:cBhvr>
                                        <p:cTn id="15" dur="1000"/>
                                        <p:tgtEl>
                                          <p:spTgt spid="2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33">
                                            <p:txEl>
                                              <p:pRg st="2" end="2"/>
                                            </p:txEl>
                                          </p:spTgt>
                                        </p:tgtEl>
                                        <p:attrNameLst>
                                          <p:attrName>style.visibility</p:attrName>
                                        </p:attrNameLst>
                                      </p:cBhvr>
                                      <p:to>
                                        <p:strVal val="visible"/>
                                      </p:to>
                                    </p:set>
                                    <p:animEffect filter="fade" transition="in">
                                      <p:cBhvr>
                                        <p:cTn id="20" dur="1000"/>
                                        <p:tgtEl>
                                          <p:spTgt spid="23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33">
                                            <p:txEl>
                                              <p:pRg st="3" end="3"/>
                                            </p:txEl>
                                          </p:spTgt>
                                        </p:tgtEl>
                                        <p:attrNameLst>
                                          <p:attrName>style.visibility</p:attrName>
                                        </p:attrNameLst>
                                      </p:cBhvr>
                                      <p:to>
                                        <p:strVal val="visible"/>
                                      </p:to>
                                    </p:set>
                                    <p:animEffect filter="fade" transition="in">
                                      <p:cBhvr>
                                        <p:cTn id="25" dur="1000"/>
                                        <p:tgtEl>
                                          <p:spTgt spid="23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3"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 name="5-12-5-5-12…"/>
          <p:cNvSpPr txBox="1"/>
          <p:nvPr>
            <p:ph type="ctrTitle"/>
          </p:nvPr>
        </p:nvSpPr>
        <p:spPr>
          <a:prstGeom prst="rect">
            <a:avLst/>
          </a:prstGeom>
        </p:spPr>
        <p:txBody>
          <a:bodyPr/>
          <a:lstStyle/>
          <a:p>
            <a:pPr>
              <a:defRPr b="1" sz="14400"/>
            </a:pPr>
            <a:r>
              <a:t>5-12-5-5-12</a:t>
            </a:r>
          </a:p>
          <a:p>
            <a:pPr>
              <a:defRPr b="1" sz="14400"/>
            </a:pPr>
            <a:r>
              <a:t>4-1-21-1</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239"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40" name="التوقعات المسيانية (التوقعات)…"/>
          <p:cNvSpPr txBox="1"/>
          <p:nvPr>
            <p:ph type="body" idx="1"/>
          </p:nvPr>
        </p:nvSpPr>
        <p:spPr>
          <a:xfrm>
            <a:off x="1739900" y="977900"/>
            <a:ext cx="22361434" cy="11506200"/>
          </a:xfrm>
          <a:prstGeom prst="rect">
            <a:avLst/>
          </a:prstGeom>
        </p:spPr>
        <p:txBody>
          <a:bodyPr/>
          <a:lstStyle/>
          <a:p>
            <a:pPr marL="1562100" algn="r" rtl="1">
              <a:defRPr b="1"/>
            </a:pPr>
            <a:r>
              <a:t>التوقعات المسيانية (التوقعات)</a:t>
            </a:r>
          </a:p>
          <a:p>
            <a:pPr marL="1562100" algn="r" rtl="1">
              <a:defRPr b="1"/>
            </a:pPr>
            <a:r>
              <a:t>إبراهيم (نعمة للعالم)، داود (الملك)، جديد (إزالة خطيئة)</a:t>
            </a:r>
          </a:p>
          <a:p>
            <a:pPr marL="1562100" algn="r" rtl="1">
              <a:defRPr b="1"/>
            </a:pPr>
            <a:r>
              <a:t>إشعياء - خادم يتألم (الأصحاح 53)، مولود من عذراء (7:14)</a:t>
            </a:r>
          </a:p>
          <a:p>
            <a:pPr marL="1562100" algn="r" rtl="1">
              <a:defRPr b="1"/>
            </a:pPr>
            <a:r>
              <a:t>ميخا - ولد في بيت لحم (5:2)</a:t>
            </a:r>
          </a:p>
          <a:p>
            <a:pPr marL="1562100" algn="r" rtl="1">
              <a:defRPr b="1"/>
            </a:pPr>
            <a:r>
              <a:t>ملاخي - سيعلن وصول المسيح.</a:t>
            </a:r>
          </a:p>
        </p:txBody>
      </p:sp>
      <p:sp>
        <p:nvSpPr>
          <p:cNvPr id="241" name="العودة إلى الوطن"/>
          <p:cNvSpPr txBox="1"/>
          <p:nvPr/>
        </p:nvSpPr>
        <p:spPr>
          <a:xfrm>
            <a:off x="14924658" y="12445"/>
            <a:ext cx="7867055" cy="220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7200">
                <a:solidFill>
                  <a:srgbClr val="000000"/>
                </a:solidFill>
              </a:defRPr>
            </a:lvl1pPr>
          </a:lstStyle>
          <a:p>
            <a:pPr/>
            <a:r>
              <a:t>العودة إلى الوطن</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0">
                                            <p:bg/>
                                          </p:spTgt>
                                        </p:tgtEl>
                                        <p:attrNameLst>
                                          <p:attrName>style.visibility</p:attrName>
                                        </p:attrNameLst>
                                      </p:cBhvr>
                                      <p:to>
                                        <p:strVal val="visible"/>
                                      </p:to>
                                    </p:set>
                                    <p:animEffect filter="fade" transition="in">
                                      <p:cBhvr>
                                        <p:cTn id="7" dur="1000"/>
                                        <p:tgtEl>
                                          <p:spTgt spid="24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40">
                                            <p:txEl>
                                              <p:pRg st="0" end="0"/>
                                            </p:txEl>
                                          </p:spTgt>
                                        </p:tgtEl>
                                        <p:attrNameLst>
                                          <p:attrName>style.visibility</p:attrName>
                                        </p:attrNameLst>
                                      </p:cBhvr>
                                      <p:to>
                                        <p:strVal val="visible"/>
                                      </p:to>
                                    </p:set>
                                    <p:animEffect filter="fade" transition="in">
                                      <p:cBhvr>
                                        <p:cTn id="10" dur="1000"/>
                                        <p:tgtEl>
                                          <p:spTgt spid="24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40">
                                            <p:txEl>
                                              <p:pRg st="1" end="1"/>
                                            </p:txEl>
                                          </p:spTgt>
                                        </p:tgtEl>
                                        <p:attrNameLst>
                                          <p:attrName>style.visibility</p:attrName>
                                        </p:attrNameLst>
                                      </p:cBhvr>
                                      <p:to>
                                        <p:strVal val="visible"/>
                                      </p:to>
                                    </p:set>
                                    <p:animEffect filter="fade" transition="in">
                                      <p:cBhvr>
                                        <p:cTn id="15" dur="1000"/>
                                        <p:tgtEl>
                                          <p:spTgt spid="24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40">
                                            <p:txEl>
                                              <p:pRg st="2" end="2"/>
                                            </p:txEl>
                                          </p:spTgt>
                                        </p:tgtEl>
                                        <p:attrNameLst>
                                          <p:attrName>style.visibility</p:attrName>
                                        </p:attrNameLst>
                                      </p:cBhvr>
                                      <p:to>
                                        <p:strVal val="visible"/>
                                      </p:to>
                                    </p:set>
                                    <p:animEffect filter="fade" transition="in">
                                      <p:cBhvr>
                                        <p:cTn id="20" dur="1000"/>
                                        <p:tgtEl>
                                          <p:spTgt spid="24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40">
                                            <p:txEl>
                                              <p:pRg st="3" end="3"/>
                                            </p:txEl>
                                          </p:spTgt>
                                        </p:tgtEl>
                                        <p:attrNameLst>
                                          <p:attrName>style.visibility</p:attrName>
                                        </p:attrNameLst>
                                      </p:cBhvr>
                                      <p:to>
                                        <p:strVal val="visible"/>
                                      </p:to>
                                    </p:set>
                                    <p:animEffect filter="fade" transition="in">
                                      <p:cBhvr>
                                        <p:cTn id="25" dur="1000"/>
                                        <p:tgtEl>
                                          <p:spTgt spid="24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40">
                                            <p:txEl>
                                              <p:pRg st="4" end="4"/>
                                            </p:txEl>
                                          </p:spTgt>
                                        </p:tgtEl>
                                        <p:attrNameLst>
                                          <p:attrName>style.visibility</p:attrName>
                                        </p:attrNameLst>
                                      </p:cBhvr>
                                      <p:to>
                                        <p:strVal val="visible"/>
                                      </p:to>
                                    </p:set>
                                    <p:animEffect filter="fade" transition="in">
                                      <p:cBhvr>
                                        <p:cTn id="30" dur="1000"/>
                                        <p:tgtEl>
                                          <p:spTgt spid="24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0"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246"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47" name="لماذا أحضر الرب إسرائيل إلى الوطن؟…"/>
          <p:cNvSpPr txBox="1"/>
          <p:nvPr>
            <p:ph type="body" idx="1"/>
          </p:nvPr>
        </p:nvSpPr>
        <p:spPr>
          <a:xfrm>
            <a:off x="1739900" y="-535264"/>
            <a:ext cx="20904200" cy="11506201"/>
          </a:xfrm>
          <a:prstGeom prst="rect">
            <a:avLst/>
          </a:prstGeom>
        </p:spPr>
        <p:txBody>
          <a:bodyPr/>
          <a:lstStyle/>
          <a:p>
            <a:pPr marL="1562100" algn="r" rtl="1">
              <a:defRPr b="1" sz="6000"/>
            </a:pPr>
            <a:r>
              <a:t>لماذا أحضر الرب إسرائيل إلى الوطن؟</a:t>
            </a:r>
          </a:p>
          <a:p>
            <a:pPr marL="1562100" algn="r" rtl="1">
              <a:defRPr b="1" sz="6000"/>
            </a:pPr>
            <a:r>
              <a:t>عهد الله</a:t>
            </a:r>
          </a:p>
        </p:txBody>
      </p:sp>
      <p:sp>
        <p:nvSpPr>
          <p:cNvPr id="248" name="العودة الى الوطن"/>
          <p:cNvSpPr txBox="1"/>
          <p:nvPr/>
        </p:nvSpPr>
        <p:spPr>
          <a:xfrm>
            <a:off x="14861609" y="1514260"/>
            <a:ext cx="7867055" cy="24216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7200">
                <a:solidFill>
                  <a:srgbClr val="000000"/>
                </a:solidFill>
              </a:defRPr>
            </a:lvl1pPr>
          </a:lstStyle>
          <a:p>
            <a:pPr/>
            <a:r>
              <a:t>العودة الى الوطن</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7">
                                            <p:bg/>
                                          </p:spTgt>
                                        </p:tgtEl>
                                        <p:attrNameLst>
                                          <p:attrName>style.visibility</p:attrName>
                                        </p:attrNameLst>
                                      </p:cBhvr>
                                      <p:to>
                                        <p:strVal val="visible"/>
                                      </p:to>
                                    </p:set>
                                    <p:animEffect filter="fade" transition="in">
                                      <p:cBhvr>
                                        <p:cTn id="7" dur="1000"/>
                                        <p:tgtEl>
                                          <p:spTgt spid="24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47">
                                            <p:txEl>
                                              <p:pRg st="0" end="0"/>
                                            </p:txEl>
                                          </p:spTgt>
                                        </p:tgtEl>
                                        <p:attrNameLst>
                                          <p:attrName>style.visibility</p:attrName>
                                        </p:attrNameLst>
                                      </p:cBhvr>
                                      <p:to>
                                        <p:strVal val="visible"/>
                                      </p:to>
                                    </p:set>
                                    <p:animEffect filter="fade" transition="in">
                                      <p:cBhvr>
                                        <p:cTn id="10" dur="1000"/>
                                        <p:tgtEl>
                                          <p:spTgt spid="24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47">
                                            <p:txEl>
                                              <p:pRg st="1" end="1"/>
                                            </p:txEl>
                                          </p:spTgt>
                                        </p:tgtEl>
                                        <p:attrNameLst>
                                          <p:attrName>style.visibility</p:attrName>
                                        </p:attrNameLst>
                                      </p:cBhvr>
                                      <p:to>
                                        <p:strVal val="visible"/>
                                      </p:to>
                                    </p:set>
                                    <p:animEffect filter="fade" transition="in">
                                      <p:cBhvr>
                                        <p:cTn id="15" dur="1000"/>
                                        <p:tgtEl>
                                          <p:spTgt spid="24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7"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Grapes.jpg" descr="Grapes.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53" name="BlindMan2.png" descr="BlindMan2.png"/>
          <p:cNvPicPr>
            <a:picLocks noChangeAspect="1"/>
          </p:cNvPicPr>
          <p:nvPr/>
        </p:nvPicPr>
        <p:blipFill>
          <a:blip r:embed="rId4">
            <a:extLst/>
          </a:blip>
          <a:stretch>
            <a:fillRect/>
          </a:stretch>
        </p:blipFill>
        <p:spPr>
          <a:xfrm>
            <a:off x="16738600" y="-2103756"/>
            <a:ext cx="19418300" cy="14681201"/>
          </a:xfrm>
          <a:prstGeom prst="rect">
            <a:avLst/>
          </a:prstGeom>
          <a:ln w="12700">
            <a:miter lim="400000"/>
          </a:ln>
        </p:spPr>
      </p:pic>
      <p:pic>
        <p:nvPicPr>
          <p:cNvPr id="254" name="TitleStrip.jpg" descr="TitleStrip.jpg"/>
          <p:cNvPicPr>
            <a:picLocks noChangeAspect="1"/>
          </p:cNvPicPr>
          <p:nvPr/>
        </p:nvPicPr>
        <p:blipFill>
          <a:blip r:embed="rId5">
            <a:extLst/>
          </a:blip>
          <a:stretch>
            <a:fillRect/>
          </a:stretch>
        </p:blipFill>
        <p:spPr>
          <a:xfrm flipH="1">
            <a:off x="0" y="12547600"/>
            <a:ext cx="24384000" cy="1168400"/>
          </a:xfrm>
          <a:prstGeom prst="rect">
            <a:avLst/>
          </a:prstGeom>
          <a:ln w="12700">
            <a:miter lim="400000"/>
          </a:ln>
        </p:spPr>
      </p:pic>
      <p:pic>
        <p:nvPicPr>
          <p:cNvPr id="255" name="GrapeCluster.png" descr="GrapeCluster.png"/>
          <p:cNvPicPr>
            <a:picLocks noChangeAspect="1"/>
          </p:cNvPicPr>
          <p:nvPr/>
        </p:nvPicPr>
        <p:blipFill>
          <a:blip r:embed="rId6">
            <a:extLst/>
          </a:blip>
          <a:stretch>
            <a:fillRect/>
          </a:stretch>
        </p:blipFill>
        <p:spPr>
          <a:xfrm flipH="1" rot="20916753">
            <a:off x="-4001457" y="-355625"/>
            <a:ext cx="7138598" cy="14759874"/>
          </a:xfrm>
          <a:prstGeom prst="rect">
            <a:avLst/>
          </a:prstGeom>
          <a:ln w="12700">
            <a:miter lim="400000"/>
          </a:ln>
          <a:effectLst>
            <a:outerShdw sx="100000" sy="100000" kx="0" ky="0" algn="b" rotWithShape="0" blurRad="76200" dist="114300" dir="7080000">
              <a:srgbClr val="000000">
                <a:alpha val="75000"/>
              </a:srgbClr>
            </a:outerShdw>
          </a:effectLst>
        </p:spPr>
      </p:pic>
      <p:sp>
        <p:nvSpPr>
          <p:cNvPr id="256" name="عهد الحب"/>
          <p:cNvSpPr txBox="1"/>
          <p:nvPr/>
        </p:nvSpPr>
        <p:spPr>
          <a:xfrm>
            <a:off x="1679864" y="12448831"/>
            <a:ext cx="446241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عهد الحب</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3"/>
                                        </p:tgtEl>
                                        <p:attrNameLst>
                                          <p:attrName>style.visibility</p:attrName>
                                        </p:attrNameLst>
                                      </p:cBhvr>
                                      <p:to>
                                        <p:strVal val="visible"/>
                                      </p:to>
                                    </p:set>
                                    <p:animEffect filter="fade" transition="in">
                                      <p:cBhvr>
                                        <p:cTn id="7" dur="1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3"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JerusalemDonkey stylized.jpg" descr="JerusalemDonkey stylize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61" name="BlindMan2.png" descr="BlindMan2.png"/>
          <p:cNvPicPr>
            <a:picLocks noChangeAspect="1"/>
          </p:cNvPicPr>
          <p:nvPr/>
        </p:nvPicPr>
        <p:blipFill>
          <a:blip r:embed="rId4">
            <a:extLst/>
          </a:blip>
          <a:stretch>
            <a:fillRect/>
          </a:stretch>
        </p:blipFill>
        <p:spPr>
          <a:xfrm>
            <a:off x="-7645400" y="-2103756"/>
            <a:ext cx="19418300" cy="14681201"/>
          </a:xfrm>
          <a:prstGeom prst="rect">
            <a:avLst/>
          </a:prstGeom>
          <a:ln w="12700">
            <a:miter lim="400000"/>
          </a:ln>
        </p:spPr>
      </p:pic>
      <p:pic>
        <p:nvPicPr>
          <p:cNvPr id="262" name="TitleStrip.jpg" descr="TitleStrip.jpg"/>
          <p:cNvPicPr>
            <a:picLocks noChangeAspect="1"/>
          </p:cNvPicPr>
          <p:nvPr/>
        </p:nvPicPr>
        <p:blipFill>
          <a:blip r:embed="rId5">
            <a:extLst/>
          </a:blip>
          <a:stretch>
            <a:fillRect/>
          </a:stretch>
        </p:blipFill>
        <p:spPr>
          <a:xfrm>
            <a:off x="0" y="12547600"/>
            <a:ext cx="24384000" cy="1168400"/>
          </a:xfrm>
          <a:prstGeom prst="rect">
            <a:avLst/>
          </a:prstGeom>
          <a:ln w="12700">
            <a:miter lim="400000"/>
          </a:ln>
        </p:spPr>
      </p:pic>
      <p:sp>
        <p:nvSpPr>
          <p:cNvPr id="263" name="لقد جاء الملك"/>
          <p:cNvSpPr txBox="1"/>
          <p:nvPr/>
        </p:nvSpPr>
        <p:spPr>
          <a:xfrm>
            <a:off x="2291424" y="12638880"/>
            <a:ext cx="599489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لقد جاء الملك</a:t>
            </a:r>
          </a:p>
        </p:txBody>
      </p:sp>
      <p:pic>
        <p:nvPicPr>
          <p:cNvPr id="264" name="Healers Hand stylized.png" descr="Healers Hand stylized.png"/>
          <p:cNvPicPr>
            <a:picLocks noChangeAspect="1"/>
          </p:cNvPicPr>
          <p:nvPr/>
        </p:nvPicPr>
        <p:blipFill>
          <a:blip r:embed="rId6">
            <a:extLst/>
          </a:blip>
          <a:stretch>
            <a:fillRect/>
          </a:stretch>
        </p:blipFill>
        <p:spPr>
          <a:xfrm rot="1346098">
            <a:off x="-1224455" y="2895241"/>
            <a:ext cx="7622167" cy="13084720"/>
          </a:xfrm>
          <a:prstGeom prst="rect">
            <a:avLst/>
          </a:prstGeom>
          <a:ln w="12700">
            <a:miter lim="400000"/>
          </a:ln>
          <a:effectLst>
            <a:outerShdw sx="100000" sy="100000" kx="0" ky="0" algn="b" rotWithShape="0" blurRad="279400" dist="469900" dir="7080000">
              <a:srgbClr val="000000">
                <a:alpha val="50000"/>
              </a:srgbClr>
            </a:outerShdw>
          </a:effectLst>
        </p:spPr>
      </p:pic>
      <p:pic>
        <p:nvPicPr>
          <p:cNvPr id="265" name="BlindEyesSee.png" descr="BlindEyesSee.png"/>
          <p:cNvPicPr>
            <a:picLocks noChangeAspect="1"/>
          </p:cNvPicPr>
          <p:nvPr/>
        </p:nvPicPr>
        <p:blipFill>
          <a:blip r:embed="rId7">
            <a:extLst/>
          </a:blip>
          <a:stretch>
            <a:fillRect/>
          </a:stretch>
        </p:blipFill>
        <p:spPr>
          <a:xfrm rot="21584753">
            <a:off x="1257300" y="2490639"/>
            <a:ext cx="4278452" cy="119694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2" presetID="2" grpId="1" fill="hold">
                                  <p:stCondLst>
                                    <p:cond delay="0"/>
                                  </p:stCondLst>
                                  <p:iterate type="el" backwards="0">
                                    <p:tmAbs val="0"/>
                                  </p:iterate>
                                  <p:childTnLst>
                                    <p:set>
                                      <p:cBhvr>
                                        <p:cTn id="6" fill="hold"/>
                                        <p:tgtEl>
                                          <p:spTgt spid="264"/>
                                        </p:tgtEl>
                                        <p:attrNameLst>
                                          <p:attrName>style.visibility</p:attrName>
                                        </p:attrNameLst>
                                      </p:cBhvr>
                                      <p:to>
                                        <p:strVal val="visible"/>
                                      </p:to>
                                    </p:set>
                                    <p:anim calcmode="lin" valueType="num">
                                      <p:cBhvr>
                                        <p:cTn id="7" dur="1000" fill="hold"/>
                                        <p:tgtEl>
                                          <p:spTgt spid="264"/>
                                        </p:tgtEl>
                                        <p:attrNameLst>
                                          <p:attrName>ppt_x</p:attrName>
                                        </p:attrNameLst>
                                      </p:cBhvr>
                                      <p:tavLst>
                                        <p:tav tm="0">
                                          <p:val>
                                            <p:strVal val="0-#ppt_w/2"/>
                                          </p:val>
                                        </p:tav>
                                        <p:tav tm="100000">
                                          <p:val>
                                            <p:strVal val="#ppt_x"/>
                                          </p:val>
                                        </p:tav>
                                      </p:tavLst>
                                    </p:anim>
                                    <p:anim calcmode="lin" valueType="num">
                                      <p:cBhvr>
                                        <p:cTn id="8" dur="1000" fill="hold"/>
                                        <p:tgtEl>
                                          <p:spTgt spid="26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265"/>
                                        </p:tgtEl>
                                        <p:attrNameLst>
                                          <p:attrName>style.visibility</p:attrName>
                                        </p:attrNameLst>
                                      </p:cBhvr>
                                      <p:to>
                                        <p:strVal val="visible"/>
                                      </p:to>
                                    </p:set>
                                    <p:animEffect filter="wipe(left)" transition="in">
                                      <p:cBhvr>
                                        <p:cTn id="12" dur="20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 grpId="1"/>
      <p:bldP build="whole" bldLvl="1" animBg="1" rev="0" advAuto="0" spid="265" grpId="2"/>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Image" descr="Image"/>
          <p:cNvPicPr>
            <a:picLocks noChangeAspect="1"/>
          </p:cNvPicPr>
          <p:nvPr/>
        </p:nvPicPr>
        <p:blipFill>
          <a:blip r:embed="rId2">
            <a:extLst/>
          </a:blip>
          <a:stretch>
            <a:fillRect/>
          </a:stretch>
        </p:blipFill>
        <p:spPr>
          <a:xfrm>
            <a:off x="-20571" y="1306763"/>
            <a:ext cx="24425142" cy="11239592"/>
          </a:xfrm>
          <a:prstGeom prst="rect">
            <a:avLst/>
          </a:prstGeom>
          <a:ln w="12700">
            <a:miter lim="400000"/>
          </a:ln>
        </p:spPr>
      </p:pic>
      <p:sp>
        <p:nvSpPr>
          <p:cNvPr id="271" name="قُم بتنزيل هذا العرض التقديمي مجاناً!"/>
          <p:cNvSpPr txBox="1"/>
          <p:nvPr/>
        </p:nvSpPr>
        <p:spPr>
          <a:xfrm>
            <a:off x="-101313" y="135281"/>
            <a:ext cx="24586625" cy="14777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b="1" sz="8700"/>
            </a:lvl1pPr>
          </a:lstStyle>
          <a:p>
            <a:pPr/>
            <a:r>
              <a:t>قُم بتنزيل هذا العرض التقديمي مجاناً!</a:t>
            </a:r>
          </a:p>
        </p:txBody>
      </p:sp>
      <p:sp>
        <p:nvSpPr>
          <p:cNvPr id="272" name="قصة الكتاب المقدس على BibleStudyDownloads.org"/>
          <p:cNvSpPr txBox="1"/>
          <p:nvPr/>
        </p:nvSpPr>
        <p:spPr>
          <a:xfrm>
            <a:off x="-107672" y="12404323"/>
            <a:ext cx="24599343" cy="13119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7600"/>
            </a:pPr>
            <a:r>
              <a:t>قصة الكتاب المقدس على </a:t>
            </a:r>
            <a:r>
              <a:rPr u="sng">
                <a:hlinkClick r:id="rId3" invalidUrl="" action="" tgtFrame="" tooltip="" history="1" highlightClick="0" endSnd="0"/>
              </a:rPr>
              <a:t>BibleStudyDownloads.org</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 name="5-12-5-5-12…"/>
          <p:cNvSpPr txBox="1"/>
          <p:nvPr>
            <p:ph type="ctrTitle"/>
          </p:nvPr>
        </p:nvSpPr>
        <p:spPr>
          <a:prstGeom prst="rect">
            <a:avLst/>
          </a:prstGeom>
        </p:spPr>
        <p:txBody>
          <a:bodyPr/>
          <a:lstStyle/>
          <a:p>
            <a:pPr>
              <a:defRPr b="1" sz="14400"/>
            </a:pPr>
            <a:r>
              <a:t>5-12-5-5-12</a:t>
            </a:r>
          </a:p>
          <a:p>
            <a:pPr rtl="1">
              <a:defRPr b="1" sz="14400"/>
            </a:pPr>
            <a:r>
              <a:t>العهد القديم</a:t>
            </a:r>
          </a:p>
        </p:txBody>
      </p:sp>
      <p:sp>
        <p:nvSpPr>
          <p:cNvPr id="54" name="P______________…"/>
          <p:cNvSpPr txBox="1"/>
          <p:nvPr>
            <p:ph type="subTitle" sz="half" idx="1"/>
          </p:nvPr>
        </p:nvSpPr>
        <p:spPr>
          <a:xfrm>
            <a:off x="1739900" y="7061200"/>
            <a:ext cx="20904200" cy="3810000"/>
          </a:xfrm>
          <a:prstGeom prst="rect">
            <a:avLst/>
          </a:prstGeom>
        </p:spPr>
        <p:txBody>
          <a:bodyPr>
            <a:normAutofit fontScale="100000" lnSpcReduction="0"/>
          </a:bodyPr>
          <a:lstStyle/>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p:txBody>
      </p:sp>
      <p:graphicFrame>
        <p:nvGraphicFramePr>
          <p:cNvPr id="55" name="Table 1"/>
          <p:cNvGraphicFramePr/>
          <p:nvPr/>
        </p:nvGraphicFramePr>
        <p:xfrm>
          <a:off x="1663700" y="7264400"/>
          <a:ext cx="21132801" cy="419100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4226560"/>
                <a:gridCol w="4226560"/>
                <a:gridCol w="4226560"/>
                <a:gridCol w="4226560"/>
                <a:gridCol w="4226560"/>
              </a:tblGrid>
              <a:tr h="2955429">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موسى الخمسة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الأسفار التاريخية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الأسفار الشعرية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الأنبياء الكبار</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الأنبياء الصغار</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r>
              <a:tr h="1235571">
                <a:tc>
                  <a:txBody>
                    <a:bodyPr/>
                    <a:lstStyle/>
                    <a:p>
                      <a:pPr defTabSz="914400">
                        <a:tabLst>
                          <a:tab pos="914400" algn="l"/>
                        </a:tabLst>
                        <a:defRPr sz="1800">
                          <a:solidFill>
                            <a:srgbClr val="000000"/>
                          </a:solidFill>
                        </a:defRPr>
                      </a:pPr>
                      <a:r>
                        <a:rPr sz="6400">
                          <a:solidFill>
                            <a:srgbClr val="FFFFFF"/>
                          </a:solidFill>
                          <a:latin typeface="+mn-lt"/>
                          <a:ea typeface="+mn-ea"/>
                          <a:cs typeface="+mn-cs"/>
                        </a:rPr>
                        <a:t>5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12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5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5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12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3"/>
                                        </p:tgtEl>
                                        <p:attrNameLst>
                                          <p:attrName>style.visibility</p:attrName>
                                        </p:attrNameLst>
                                      </p:cBhvr>
                                      <p:to>
                                        <p:strVal val="visible"/>
                                      </p:to>
                                    </p:set>
                                    <p:animEffect filter="fade" transition="in">
                                      <p:cBhvr>
                                        <p:cTn id="7" dur="2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5"/>
                                        </p:tgtEl>
                                        <p:attrNameLst>
                                          <p:attrName>style.visibility</p:attrName>
                                        </p:attrNameLst>
                                      </p:cBhvr>
                                      <p:to>
                                        <p:strVal val="visible"/>
                                      </p:to>
                                    </p:set>
                                    <p:animEffect filter="fade" transition="in">
                                      <p:cBhvr>
                                        <p:cTn id="12" dur="1000"/>
                                        <p:tgtEl>
                                          <p:spTgt spid="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 grpId="1"/>
      <p:bldP build="whole" bldLvl="1" animBg="1" rev="0" advAuto="0" spid="55"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 name="4-1-21-1…"/>
          <p:cNvSpPr txBox="1"/>
          <p:nvPr>
            <p:ph type="ctrTitle"/>
          </p:nvPr>
        </p:nvSpPr>
        <p:spPr>
          <a:prstGeom prst="rect">
            <a:avLst/>
          </a:prstGeom>
        </p:spPr>
        <p:txBody>
          <a:bodyPr/>
          <a:lstStyle/>
          <a:p>
            <a:pPr>
              <a:defRPr b="1" sz="14400"/>
            </a:pPr>
            <a:r>
              <a:t>4-1-21-1</a:t>
            </a:r>
          </a:p>
          <a:p>
            <a:pPr rtl="1">
              <a:defRPr b="1" sz="14400"/>
            </a:pPr>
            <a:r>
              <a:t>العهد الجديد</a:t>
            </a:r>
          </a:p>
        </p:txBody>
      </p:sp>
      <p:sp>
        <p:nvSpPr>
          <p:cNvPr id="60" name="P______________…"/>
          <p:cNvSpPr txBox="1"/>
          <p:nvPr>
            <p:ph type="subTitle" sz="half" idx="1"/>
          </p:nvPr>
        </p:nvSpPr>
        <p:spPr>
          <a:xfrm>
            <a:off x="1739900" y="7061200"/>
            <a:ext cx="20904200" cy="3810000"/>
          </a:xfrm>
          <a:prstGeom prst="rect">
            <a:avLst/>
          </a:prstGeom>
        </p:spPr>
        <p:txBody>
          <a:bodyPr>
            <a:normAutofit fontScale="100000" lnSpcReduction="0"/>
          </a:bodyPr>
          <a:lstStyle/>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p:txBody>
      </p:sp>
      <p:graphicFrame>
        <p:nvGraphicFramePr>
          <p:cNvPr id="61" name="Table 1"/>
          <p:cNvGraphicFramePr/>
          <p:nvPr/>
        </p:nvGraphicFramePr>
        <p:xfrm>
          <a:off x="1663700" y="7264400"/>
          <a:ext cx="21132801" cy="419100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5283200"/>
                <a:gridCol w="5283200"/>
                <a:gridCol w="5283200"/>
                <a:gridCol w="5283200"/>
              </a:tblGrid>
              <a:tr h="2955429">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الأناجيل</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التاريخ</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رسائل</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نبوة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r>
              <a:tr h="1235571">
                <a:tc>
                  <a:txBody>
                    <a:bodyPr/>
                    <a:lstStyle/>
                    <a:p>
                      <a:pPr defTabSz="914400">
                        <a:tabLst>
                          <a:tab pos="914400" algn="l"/>
                        </a:tabLst>
                        <a:defRPr sz="1800">
                          <a:solidFill>
                            <a:srgbClr val="000000"/>
                          </a:solidFill>
                        </a:defRPr>
                      </a:pPr>
                      <a:r>
                        <a:rPr sz="6400">
                          <a:solidFill>
                            <a:srgbClr val="FFFFFF"/>
                          </a:solidFill>
                          <a:latin typeface="+mn-lt"/>
                          <a:ea typeface="+mn-ea"/>
                          <a:cs typeface="+mn-cs"/>
                        </a:rPr>
                        <a:t>4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21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3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1"/>
                                        </p:tgtEl>
                                        <p:attrNameLst>
                                          <p:attrName>style.visibility</p:attrName>
                                        </p:attrNameLst>
                                      </p:cBhvr>
                                      <p:to>
                                        <p:strVal val="visible"/>
                                      </p:to>
                                    </p:set>
                                    <p:animEffect filter="fade" transition="in">
                                      <p:cBhvr>
                                        <p:cTn id="7" dur="1000"/>
                                        <p:tgtEl>
                                          <p:spTgt spid="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 name="5-12-5-5-12…"/>
          <p:cNvSpPr txBox="1"/>
          <p:nvPr>
            <p:ph type="ctrTitle"/>
          </p:nvPr>
        </p:nvSpPr>
        <p:spPr>
          <a:prstGeom prst="rect">
            <a:avLst/>
          </a:prstGeom>
        </p:spPr>
        <p:txBody>
          <a:bodyPr/>
          <a:lstStyle/>
          <a:p>
            <a:pPr>
              <a:defRPr b="1" sz="14400"/>
            </a:pPr>
            <a:r>
              <a:t>5-12-5-5-12</a:t>
            </a:r>
          </a:p>
          <a:p>
            <a:pPr>
              <a:defRPr b="1" sz="14400"/>
            </a:pPr>
            <a:r>
              <a:t>4-1-21-1</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wd" backwards="0">
                                    <p:tmAbs val="0"/>
                                  </p:iterate>
                                  <p:childTnLst>
                                    <p:set>
                                      <p:cBhvr>
                                        <p:cTn id="6" fill="hold"/>
                                        <p:tgtEl>
                                          <p:spTgt spid="65"/>
                                        </p:tgtEl>
                                        <p:attrNameLst>
                                          <p:attrName>style.visibility</p:attrName>
                                        </p:attrNameLst>
                                      </p:cBhvr>
                                      <p:to>
                                        <p:strVal val="visible"/>
                                      </p:to>
                                    </p:set>
                                    <p:animEffect filter="fade" transition="in">
                                      <p:cBhvr>
                                        <p:cTn id="7" dur="10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1000" fill="hold"/>
                                        <p:tgtEl>
                                          <p:spTgt spid="65"/>
                                        </p:tgtEl>
                                      </p:cBhvr>
                                    </p:animEffect>
                                    <p:set>
                                      <p:cBhvr>
                                        <p:cTn id="12" fill="hold">
                                          <p:stCondLst>
                                            <p:cond delay="999"/>
                                          </p:stCondLst>
                                        </p:cTn>
                                        <p:tgtEl>
                                          <p:spTgt spid="6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 grpId="2"/>
      <p:bldP build="whole" bldLvl="1" animBg="1" rev="0" advAuto="0" spid="6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 name="Title16x9.jpg" descr="Title16x9.jpg"/>
          <p:cNvPicPr>
            <a:picLocks noChangeAspect="1"/>
          </p:cNvPicPr>
          <p:nvPr/>
        </p:nvPicPr>
        <p:blipFill>
          <a:blip r:embed="rId3">
            <a:extLst/>
          </a:blip>
          <a:stretch>
            <a:fillRect/>
          </a:stretch>
        </p:blipFill>
        <p:spPr>
          <a:xfrm flipH="1">
            <a:off x="0" y="0"/>
            <a:ext cx="24384000" cy="13716000"/>
          </a:xfrm>
          <a:prstGeom prst="rect">
            <a:avLst/>
          </a:prstGeom>
          <a:ln w="12700">
            <a:miter lim="400000"/>
          </a:ln>
        </p:spPr>
      </p:pic>
      <p:pic>
        <p:nvPicPr>
          <p:cNvPr id="70" name="new eden.png" descr="new eden.png"/>
          <p:cNvPicPr>
            <a:picLocks noChangeAspect="1"/>
          </p:cNvPicPr>
          <p:nvPr/>
        </p:nvPicPr>
        <p:blipFill>
          <a:blip r:embed="rId4">
            <a:extLst/>
          </a:blip>
          <a:stretch>
            <a:fillRect/>
          </a:stretch>
        </p:blipFill>
        <p:spPr>
          <a:xfrm>
            <a:off x="11341100" y="-1600200"/>
            <a:ext cx="15062200" cy="15062200"/>
          </a:xfrm>
          <a:prstGeom prst="rect">
            <a:avLst/>
          </a:prstGeom>
          <a:ln w="12700">
            <a:miter lim="400000"/>
          </a:ln>
        </p:spPr>
      </p:pic>
      <p:pic>
        <p:nvPicPr>
          <p:cNvPr id="71" name="TitleStrip.jpg" descr="TitleStrip.jpg"/>
          <p:cNvPicPr>
            <a:picLocks noChangeAspect="1"/>
          </p:cNvPicPr>
          <p:nvPr/>
        </p:nvPicPr>
        <p:blipFill>
          <a:blip r:embed="rId5">
            <a:extLst/>
          </a:blip>
          <a:stretch>
            <a:fillRect/>
          </a:stretch>
        </p:blipFill>
        <p:spPr>
          <a:xfrm>
            <a:off x="0" y="12547600"/>
            <a:ext cx="24384000" cy="1168400"/>
          </a:xfrm>
          <a:prstGeom prst="rect">
            <a:avLst/>
          </a:prstGeom>
          <a:ln w="12700">
            <a:miter lim="400000"/>
          </a:ln>
        </p:spPr>
      </p:pic>
      <p:pic>
        <p:nvPicPr>
          <p:cNvPr id="72" name="Eagle.png" descr="Eagle.png"/>
          <p:cNvPicPr>
            <a:picLocks noChangeAspect="1"/>
          </p:cNvPicPr>
          <p:nvPr/>
        </p:nvPicPr>
        <p:blipFill>
          <a:blip r:embed="rId6">
            <a:extLst/>
          </a:blip>
          <a:stretch>
            <a:fillRect/>
          </a:stretch>
        </p:blipFill>
        <p:spPr>
          <a:xfrm flipH="1">
            <a:off x="-11328400" y="-12306300"/>
            <a:ext cx="11633200" cy="17983200"/>
          </a:xfrm>
          <a:prstGeom prst="rect">
            <a:avLst/>
          </a:prstGeom>
          <a:ln w="12700">
            <a:miter lim="400000"/>
          </a:ln>
        </p:spPr>
      </p:pic>
      <p:pic>
        <p:nvPicPr>
          <p:cNvPr id="73" name="new fuller tree art.png" descr="new fuller tree art.png"/>
          <p:cNvPicPr>
            <a:picLocks noChangeAspect="1"/>
          </p:cNvPicPr>
          <p:nvPr/>
        </p:nvPicPr>
        <p:blipFill>
          <a:blip r:embed="rId7">
            <a:extLst/>
          </a:blip>
          <a:stretch>
            <a:fillRect/>
          </a:stretch>
        </p:blipFill>
        <p:spPr>
          <a:xfrm>
            <a:off x="11620500" y="0"/>
            <a:ext cx="24384000" cy="15709900"/>
          </a:xfrm>
          <a:prstGeom prst="rect">
            <a:avLst/>
          </a:prstGeom>
          <a:ln w="12700">
            <a:miter lim="400000"/>
          </a:ln>
        </p:spPr>
      </p:pic>
      <p:sp>
        <p:nvSpPr>
          <p:cNvPr id="74" name="الخلق"/>
          <p:cNvSpPr txBox="1"/>
          <p:nvPr/>
        </p:nvSpPr>
        <p:spPr>
          <a:xfrm>
            <a:off x="-147682" y="12640276"/>
            <a:ext cx="2670176" cy="983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الخلق</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path" nodeType="afterEffect" presetSubtype="0" presetID="-1" grpId="1" accel="50000" decel="50000" fill="hold">
                                  <p:stCondLst>
                                    <p:cond delay="0"/>
                                  </p:stCondLst>
                                  <p:childTnLst>
                                    <p:animMotion path="M 0.000000 0.000000 C 0.114724 0.575246 0.431844 0.936193 0.758301 1.096156 C 1.023914 1.226306 1.241303 1.075598 1.258784 1.031721" origin="layout" pathEditMode="relative">
                                      <p:cBhvr>
                                        <p:cTn id="6" dur="5000" fill="hold"/>
                                        <p:tgtEl>
                                          <p:spTgt spid="72"/>
                                        </p:tgtEl>
                                        <p:attrNameLst>
                                          <p:attrName>ppt_x</p:attrName>
                                          <p:attrName>ppt_y</p:attrName>
                                        </p:attrNameLst>
                                      </p:cBhvr>
                                    </p:animMotion>
                                  </p:childTnLst>
                                </p:cTn>
                              </p:par>
                            </p:childTnLst>
                          </p:cTn>
                        </p:par>
                        <p:par>
                          <p:cTn id="7" fill="hold">
                            <p:stCondLst>
                              <p:cond delay="0"/>
                            </p:stCondLst>
                            <p:childTnLst>
                              <p:par>
                                <p:cTn id="8" presetClass="emph" nodeType="withEffect" presetSubtype="0" presetID="6" grpId="2" accel="50000" decel="50000" fill="hold">
                                  <p:stCondLst>
                                    <p:cond delay="0"/>
                                  </p:stCondLst>
                                  <p:childTnLst>
                                    <p:animScale>
                                      <p:cBhvr>
                                        <p:cTn id="9" dur="5000" fill="hold"/>
                                        <p:tgtEl>
                                          <p:spTgt spid="72"/>
                                        </p:tgtEl>
                                      </p:cBhvr>
                                      <p:by x="14519" y="14519"/>
                                    </p:animScale>
                                  </p:childTnLst>
                                </p:cTn>
                              </p:par>
                            </p:childTnLst>
                          </p:cTn>
                        </p:par>
                      </p:childTnLst>
                    </p:cTn>
                  </p:par>
                  <p:par>
                    <p:cTn id="10" fill="hold">
                      <p:stCondLst>
                        <p:cond delay="indefinite"/>
                      </p:stCondLst>
                      <p:childTnLst>
                        <p:par>
                          <p:cTn id="11" fill="hold">
                            <p:stCondLst>
                              <p:cond delay="0"/>
                            </p:stCondLst>
                            <p:childTnLst>
                              <p:par>
                                <p:cTn id="12" presetClass="entr" nodeType="clickEffect" presetID="10" grpId="3" fill="hold">
                                  <p:stCondLst>
                                    <p:cond delay="0"/>
                                  </p:stCondLst>
                                  <p:iterate type="el" backwards="0">
                                    <p:tmAbs val="0"/>
                                  </p:iterate>
                                  <p:childTnLst>
                                    <p:set>
                                      <p:cBhvr>
                                        <p:cTn id="13" fill="hold"/>
                                        <p:tgtEl>
                                          <p:spTgt spid="73"/>
                                        </p:tgtEl>
                                        <p:attrNameLst>
                                          <p:attrName>style.visibility</p:attrName>
                                        </p:attrNameLst>
                                      </p:cBhvr>
                                      <p:to>
                                        <p:strVal val="visible"/>
                                      </p:to>
                                    </p:set>
                                    <p:animEffect filter="fade" transition="in">
                                      <p:cBhvr>
                                        <p:cTn id="14" dur="1000"/>
                                        <p:tgtEl>
                                          <p:spTgt spid="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 grpId="2"/>
      <p:bldP build="whole" bldLvl="1" animBg="1" rev="0" advAuto="0" spid="73" grpId="3"/>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 name="snake posterized.tiff" descr="snake posterized.tiff"/>
          <p:cNvPicPr>
            <a:picLocks noChangeAspect="1"/>
          </p:cNvPicPr>
          <p:nvPr/>
        </p:nvPicPr>
        <p:blipFill>
          <a:blip r:embed="rId3">
            <a:extLst/>
          </a:blip>
          <a:stretch>
            <a:fillRect/>
          </a:stretch>
        </p:blipFill>
        <p:spPr>
          <a:xfrm>
            <a:off x="0" y="0"/>
            <a:ext cx="24384000" cy="16256000"/>
          </a:xfrm>
          <a:prstGeom prst="rect">
            <a:avLst/>
          </a:prstGeom>
          <a:ln w="12700">
            <a:miter lim="400000"/>
          </a:ln>
        </p:spPr>
      </p:pic>
      <p:pic>
        <p:nvPicPr>
          <p:cNvPr id="79"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80" name="new fuller tree art.png" descr="new fuller tree art.png"/>
          <p:cNvPicPr>
            <a:picLocks noChangeAspect="1"/>
          </p:cNvPicPr>
          <p:nvPr/>
        </p:nvPicPr>
        <p:blipFill>
          <a:blip r:embed="rId5">
            <a:extLst/>
          </a:blip>
          <a:stretch>
            <a:fillRect/>
          </a:stretch>
        </p:blipFill>
        <p:spPr>
          <a:xfrm>
            <a:off x="-12788900" y="0"/>
            <a:ext cx="24384000" cy="15709900"/>
          </a:xfrm>
          <a:prstGeom prst="rect">
            <a:avLst/>
          </a:prstGeom>
          <a:ln w="12700">
            <a:miter lim="400000"/>
          </a:ln>
        </p:spPr>
      </p:pic>
      <p:sp>
        <p:nvSpPr>
          <p:cNvPr id="81" name="المشكلة"/>
          <p:cNvSpPr txBox="1"/>
          <p:nvPr/>
        </p:nvSpPr>
        <p:spPr>
          <a:xfrm>
            <a:off x="94748" y="12640276"/>
            <a:ext cx="3857130" cy="983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المشكلة</a:t>
            </a:r>
          </a:p>
        </p:txBody>
      </p:sp>
      <p:pic>
        <p:nvPicPr>
          <p:cNvPr id="82" name="fruit posterized.tiff" descr="fruit posterized.tiff"/>
          <p:cNvPicPr>
            <a:picLocks noChangeAspect="1"/>
          </p:cNvPicPr>
          <p:nvPr/>
        </p:nvPicPr>
        <p:blipFill>
          <a:blip r:embed="rId6">
            <a:extLst/>
          </a:blip>
          <a:stretch>
            <a:fillRect/>
          </a:stretch>
        </p:blipFill>
        <p:spPr>
          <a:xfrm>
            <a:off x="4769814" y="-774700"/>
            <a:ext cx="17310101" cy="13906500"/>
          </a:xfrm>
          <a:prstGeom prst="rect">
            <a:avLst/>
          </a:prstGeom>
          <a:ln w="12700">
            <a:miter lim="400000"/>
          </a:ln>
        </p:spPr>
      </p:pic>
      <p:pic>
        <p:nvPicPr>
          <p:cNvPr id="83" name="artistic hand.png" descr="artistic hand.png"/>
          <p:cNvPicPr>
            <a:picLocks noChangeAspect="1"/>
          </p:cNvPicPr>
          <p:nvPr/>
        </p:nvPicPr>
        <p:blipFill>
          <a:blip r:embed="rId7">
            <a:extLst/>
          </a:blip>
          <a:stretch>
            <a:fillRect/>
          </a:stretch>
        </p:blipFill>
        <p:spPr>
          <a:xfrm>
            <a:off x="3962400" y="190500"/>
            <a:ext cx="15011400" cy="16471900"/>
          </a:xfrm>
          <a:prstGeom prst="rect">
            <a:avLst/>
          </a:prstGeom>
          <a:ln w="12700">
            <a:miter lim="400000"/>
          </a:ln>
        </p:spPr>
      </p:pic>
      <p:sp>
        <p:nvSpPr>
          <p:cNvPr id="84" name="Rectangle"/>
          <p:cNvSpPr/>
          <p:nvPr/>
        </p:nvSpPr>
        <p:spPr>
          <a:xfrm>
            <a:off x="16256000" y="508000"/>
            <a:ext cx="3022600" cy="1270000"/>
          </a:xfrm>
          <a:prstGeom prst="rect">
            <a:avLst/>
          </a:prstGeom>
          <a:solidFill>
            <a:srgbClr val="000000"/>
          </a:solidFill>
          <a:ln w="12700">
            <a:miter lim="400000"/>
          </a:ln>
        </p:spPr>
        <p:txBody>
          <a:bodyPr lIns="50800" tIns="50800" rIns="50800" bIns="50800" anchor="ctr"/>
          <a:lstStyle/>
          <a:p>
            <a:pPr>
              <a:defRPr sz="4000">
                <a:effectLst>
                  <a:outerShdw sx="100000" sy="100000" kx="0" ky="0" algn="b" rotWithShape="0" blurRad="38100" dist="12700" dir="5400000">
                    <a:srgbClr val="000000">
                      <a:alpha val="5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82"/>
                                        </p:tgtEl>
                                        <p:attrNameLst>
                                          <p:attrName>style.visibility</p:attrName>
                                        </p:attrNameLst>
                                      </p:cBhvr>
                                      <p:to>
                                        <p:strVal val="visible"/>
                                      </p:to>
                                    </p:set>
                                    <p:animEffect filter="fade" transition="in">
                                      <p:cBhvr>
                                        <p:cTn id="7" dur="1000"/>
                                        <p:tgtEl>
                                          <p:spTgt spid="82"/>
                                        </p:tgtEl>
                                      </p:cBhvr>
                                    </p:animEffect>
                                  </p:childTnLst>
                                </p:cTn>
                              </p:par>
                            </p:childTnLst>
                          </p:cTn>
                        </p:par>
                        <p:par>
                          <p:cTn id="8" fill="hold">
                            <p:stCondLst>
                              <p:cond delay="1000"/>
                            </p:stCondLst>
                            <p:childTnLst>
                              <p:par>
                                <p:cTn id="9" presetClass="entr" nodeType="afterEffect" presetSubtype="12" presetID="2" grpId="2" fill="hold">
                                  <p:stCondLst>
                                    <p:cond delay="0"/>
                                  </p:stCondLst>
                                  <p:iterate type="el" backwards="0">
                                    <p:tmAbs val="0"/>
                                  </p:iterate>
                                  <p:childTnLst>
                                    <p:set>
                                      <p:cBhvr>
                                        <p:cTn id="10" fill="hold"/>
                                        <p:tgtEl>
                                          <p:spTgt spid="83"/>
                                        </p:tgtEl>
                                        <p:attrNameLst>
                                          <p:attrName>style.visibility</p:attrName>
                                        </p:attrNameLst>
                                      </p:cBhvr>
                                      <p:to>
                                        <p:strVal val="visible"/>
                                      </p:to>
                                    </p:set>
                                    <p:anim calcmode="lin" valueType="num">
                                      <p:cBhvr>
                                        <p:cTn id="11" dur="1000" fill="hold"/>
                                        <p:tgtEl>
                                          <p:spTgt spid="83"/>
                                        </p:tgtEl>
                                        <p:attrNameLst>
                                          <p:attrName>ppt_x</p:attrName>
                                        </p:attrNameLst>
                                      </p:cBhvr>
                                      <p:tavLst>
                                        <p:tav tm="0">
                                          <p:val>
                                            <p:strVal val="0-#ppt_w/2"/>
                                          </p:val>
                                        </p:tav>
                                        <p:tav tm="100000">
                                          <p:val>
                                            <p:strVal val="#ppt_x"/>
                                          </p:val>
                                        </p:tav>
                                      </p:tavLst>
                                    </p:anim>
                                    <p:anim calcmode="lin" valueType="num">
                                      <p:cBhvr>
                                        <p:cTn id="12" dur="10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 grpId="1"/>
      <p:bldP build="whole" bldLvl="1" animBg="1" rev="0" advAuto="0" spid="83"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8" name="snake posterized.tiff" descr="snake posterized.tiff"/>
          <p:cNvPicPr>
            <a:picLocks noChangeAspect="1"/>
          </p:cNvPicPr>
          <p:nvPr/>
        </p:nvPicPr>
        <p:blipFill>
          <a:blip r:embed="rId3">
            <a:extLst/>
          </a:blip>
          <a:stretch>
            <a:fillRect/>
          </a:stretch>
        </p:blipFill>
        <p:spPr>
          <a:xfrm>
            <a:off x="0" y="0"/>
            <a:ext cx="24384000" cy="16256000"/>
          </a:xfrm>
          <a:prstGeom prst="rect">
            <a:avLst/>
          </a:prstGeom>
          <a:ln w="12700">
            <a:miter lim="400000"/>
          </a:ln>
        </p:spPr>
      </p:pic>
      <p:pic>
        <p:nvPicPr>
          <p:cNvPr id="89"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90" name="new fuller tree art.png" descr="new fuller tree art.png"/>
          <p:cNvPicPr>
            <a:picLocks noChangeAspect="1"/>
          </p:cNvPicPr>
          <p:nvPr/>
        </p:nvPicPr>
        <p:blipFill>
          <a:blip r:embed="rId5">
            <a:extLst/>
          </a:blip>
          <a:stretch>
            <a:fillRect/>
          </a:stretch>
        </p:blipFill>
        <p:spPr>
          <a:xfrm>
            <a:off x="-12788900" y="0"/>
            <a:ext cx="24384000" cy="15709900"/>
          </a:xfrm>
          <a:prstGeom prst="rect">
            <a:avLst/>
          </a:prstGeom>
          <a:ln w="12700">
            <a:miter lim="400000"/>
          </a:ln>
        </p:spPr>
      </p:pic>
      <p:pic>
        <p:nvPicPr>
          <p:cNvPr id="91" name="better dead tree copy.png" descr="better dead tree copy.png"/>
          <p:cNvPicPr>
            <a:picLocks noChangeAspect="1"/>
          </p:cNvPicPr>
          <p:nvPr/>
        </p:nvPicPr>
        <p:blipFill>
          <a:blip r:embed="rId6">
            <a:extLst/>
          </a:blip>
          <a:stretch>
            <a:fillRect/>
          </a:stretch>
        </p:blipFill>
        <p:spPr>
          <a:xfrm rot="21403418">
            <a:off x="22735615" y="-558813"/>
            <a:ext cx="4347873" cy="14848874"/>
          </a:xfrm>
          <a:prstGeom prst="rect">
            <a:avLst/>
          </a:prstGeom>
          <a:ln w="12700">
            <a:miter lim="400000"/>
          </a:ln>
        </p:spPr>
      </p:pic>
      <p:pic>
        <p:nvPicPr>
          <p:cNvPr id="92" name="fruit posterized.tiff" descr="fruit posterized.tiff"/>
          <p:cNvPicPr>
            <a:picLocks noChangeAspect="1"/>
          </p:cNvPicPr>
          <p:nvPr/>
        </p:nvPicPr>
        <p:blipFill>
          <a:blip r:embed="rId7">
            <a:extLst/>
          </a:blip>
          <a:stretch>
            <a:fillRect/>
          </a:stretch>
        </p:blipFill>
        <p:spPr>
          <a:xfrm>
            <a:off x="4769814" y="-774700"/>
            <a:ext cx="17310101" cy="13906500"/>
          </a:xfrm>
          <a:prstGeom prst="rect">
            <a:avLst/>
          </a:prstGeom>
          <a:ln w="12700">
            <a:miter lim="400000"/>
          </a:ln>
        </p:spPr>
      </p:pic>
      <p:pic>
        <p:nvPicPr>
          <p:cNvPr id="93" name="artistic hand.png" descr="artistic hand.png"/>
          <p:cNvPicPr>
            <a:picLocks noChangeAspect="1"/>
          </p:cNvPicPr>
          <p:nvPr/>
        </p:nvPicPr>
        <p:blipFill>
          <a:blip r:embed="rId8">
            <a:extLst/>
          </a:blip>
          <a:stretch>
            <a:fillRect/>
          </a:stretch>
        </p:blipFill>
        <p:spPr>
          <a:xfrm>
            <a:off x="3962400" y="190500"/>
            <a:ext cx="15011400" cy="16471900"/>
          </a:xfrm>
          <a:prstGeom prst="rect">
            <a:avLst/>
          </a:prstGeom>
          <a:ln w="12700">
            <a:miter lim="400000"/>
          </a:ln>
        </p:spPr>
      </p:pic>
      <p:sp>
        <p:nvSpPr>
          <p:cNvPr id="94" name="المشكلة"/>
          <p:cNvSpPr txBox="1"/>
          <p:nvPr/>
        </p:nvSpPr>
        <p:spPr>
          <a:xfrm>
            <a:off x="1037533" y="12638880"/>
            <a:ext cx="3857130"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المشكلة </a:t>
            </a:r>
          </a:p>
        </p:txBody>
      </p:sp>
      <p:sp>
        <p:nvSpPr>
          <p:cNvPr id="95" name="Rectangle"/>
          <p:cNvSpPr/>
          <p:nvPr/>
        </p:nvSpPr>
        <p:spPr>
          <a:xfrm>
            <a:off x="16319500" y="546100"/>
            <a:ext cx="3086100" cy="1270000"/>
          </a:xfrm>
          <a:prstGeom prst="rect">
            <a:avLst/>
          </a:prstGeom>
          <a:solidFill>
            <a:srgbClr val="000000"/>
          </a:solidFill>
          <a:ln w="12700">
            <a:miter lim="400000"/>
          </a:ln>
        </p:spPr>
        <p:txBody>
          <a:bodyPr lIns="50800" tIns="50800" rIns="50800" bIns="50800" anchor="ctr"/>
          <a:lstStyle/>
          <a:p>
            <a:pPr>
              <a:defRPr sz="4000">
                <a:effectLst>
                  <a:outerShdw sx="100000" sy="100000" kx="0" ky="0" algn="b" rotWithShape="0" blurRad="38100" dist="12700" dir="5400000">
                    <a:srgbClr val="000000">
                      <a:alpha val="5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91"/>
                                        </p:tgtEl>
                                        <p:attrNameLst>
                                          <p:attrName>style.visibility</p:attrName>
                                        </p:attrNameLst>
                                      </p:cBhvr>
                                      <p:to>
                                        <p:strVal val="visible"/>
                                      </p:to>
                                    </p:set>
                                    <p:anim calcmode="lin" valueType="num">
                                      <p:cBhvr>
                                        <p:cTn id="7" dur="1000" fill="hold"/>
                                        <p:tgtEl>
                                          <p:spTgt spid="91"/>
                                        </p:tgtEl>
                                        <p:attrNameLst>
                                          <p:attrName>ppt_w</p:attrName>
                                        </p:attrNameLst>
                                      </p:cBhvr>
                                      <p:tavLst>
                                        <p:tav tm="0">
                                          <p:val>
                                            <p:fltVal val="0"/>
                                          </p:val>
                                        </p:tav>
                                        <p:tav tm="100000">
                                          <p:val>
                                            <p:strVal val="#ppt_w"/>
                                          </p:val>
                                        </p:tav>
                                      </p:tavLst>
                                    </p:anim>
                                    <p:anim calcmode="lin" valueType="num">
                                      <p:cBhvr>
                                        <p:cTn id="8" dur="1000" fill="hold"/>
                                        <p:tgtEl>
                                          <p:spTgt spid="9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